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24"/>
  </p:notesMasterIdLst>
  <p:sldIdLst>
    <p:sldId id="376" r:id="rId2"/>
    <p:sldId id="258" r:id="rId3"/>
    <p:sldId id="377" r:id="rId4"/>
    <p:sldId id="259" r:id="rId5"/>
    <p:sldId id="275" r:id="rId6"/>
    <p:sldId id="282" r:id="rId7"/>
    <p:sldId id="277" r:id="rId8"/>
    <p:sldId id="379" r:id="rId9"/>
    <p:sldId id="283" r:id="rId10"/>
    <p:sldId id="378" r:id="rId11"/>
    <p:sldId id="278" r:id="rId12"/>
    <p:sldId id="284" r:id="rId13"/>
    <p:sldId id="285" r:id="rId14"/>
    <p:sldId id="286" r:id="rId15"/>
    <p:sldId id="287" r:id="rId16"/>
    <p:sldId id="288" r:id="rId17"/>
    <p:sldId id="280" r:id="rId18"/>
    <p:sldId id="279" r:id="rId19"/>
    <p:sldId id="281" r:id="rId20"/>
    <p:sldId id="289" r:id="rId21"/>
    <p:sldId id="291" r:id="rId22"/>
    <p:sldId id="29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9"/>
    <p:restoredTop sz="95439" autoAdjust="0"/>
  </p:normalViewPr>
  <p:slideViewPr>
    <p:cSldViewPr snapToGrid="0" snapToObjects="1">
      <p:cViewPr>
        <p:scale>
          <a:sx n="92" d="100"/>
          <a:sy n="92" d="100"/>
        </p:scale>
        <p:origin x="776" y="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0AB3A0-1048-5F43-8A2D-7E4B17C5ED56}" type="doc">
      <dgm:prSet loTypeId="urn:microsoft.com/office/officeart/2005/8/layout/hierarchy2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7D67CE-EC83-4C4B-804A-5E8DCB11D408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Why important</a:t>
          </a:r>
          <a:endParaRPr lang="en-US" dirty="0">
            <a:solidFill>
              <a:schemeClr val="bg1"/>
            </a:solidFill>
          </a:endParaRPr>
        </a:p>
      </dgm:t>
    </dgm:pt>
    <dgm:pt modelId="{16CF68DA-259A-B44D-9038-4F5DED31ED86}" type="parTrans" cxnId="{9752D536-AF66-AB47-A141-E81D218B312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E783AF2-91A8-FA4A-9744-6A0F36DE74EE}" type="sibTrans" cxnId="{9752D536-AF66-AB47-A141-E81D218B312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CC5BC44-37D6-824E-924C-D826B014B722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Ease of </a:t>
          </a:r>
          <a:r>
            <a:rPr lang="en-US" dirty="0" err="1" smtClean="0">
              <a:solidFill>
                <a:schemeClr val="bg1"/>
              </a:solidFill>
            </a:rPr>
            <a:t>adm.</a:t>
          </a:r>
          <a:endParaRPr lang="en-US" dirty="0">
            <a:solidFill>
              <a:schemeClr val="bg1"/>
            </a:solidFill>
          </a:endParaRPr>
        </a:p>
      </dgm:t>
    </dgm:pt>
    <dgm:pt modelId="{26318000-0757-E042-A884-BA1B48FE13AF}" type="parTrans" cxnId="{98A64DB7-DD5F-984E-AE0E-ABEC3447C99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B3D1A8E-E70C-F043-89DD-755E9AA724E4}" type="sibTrans" cxnId="{98A64DB7-DD5F-984E-AE0E-ABEC3447C99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76150AF-715F-474E-8B93-55067D5528A7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Solution </a:t>
          </a:r>
          <a:r>
            <a:rPr lang="en-US" dirty="0" err="1" smtClean="0">
              <a:solidFill>
                <a:schemeClr val="bg1"/>
              </a:solidFill>
            </a:rPr>
            <a:t>vs</a:t>
          </a:r>
          <a:r>
            <a:rPr lang="en-US" dirty="0" smtClean="0">
              <a:solidFill>
                <a:schemeClr val="bg1"/>
              </a:solidFill>
            </a:rPr>
            <a:t> absorption</a:t>
          </a:r>
          <a:endParaRPr lang="en-US" dirty="0">
            <a:solidFill>
              <a:schemeClr val="bg1"/>
            </a:solidFill>
          </a:endParaRPr>
        </a:p>
      </dgm:t>
    </dgm:pt>
    <dgm:pt modelId="{B5011FDE-45EB-CE40-B13A-3248EA0C7B1D}" type="parTrans" cxnId="{B4604987-0AE1-724A-A7E0-94495C7F77D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2AEC529-0AB2-3549-B18C-BA2F62761D34}" type="sibTrans" cxnId="{B4604987-0AE1-724A-A7E0-94495C7F77D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4FD26EF-1FAB-9447-8D1B-A7EF69DF1BD9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Stability</a:t>
          </a:r>
          <a:endParaRPr lang="en-US" dirty="0">
            <a:solidFill>
              <a:schemeClr val="bg1"/>
            </a:solidFill>
          </a:endParaRPr>
        </a:p>
      </dgm:t>
    </dgm:pt>
    <dgm:pt modelId="{C3CA795B-8EB6-A64A-9BA6-7C47DB57DCF0}" type="parTrans" cxnId="{247515B3-21A3-7646-97FD-4AFD2A90324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86A5AC8-F3D2-F749-8657-DEC443353257}" type="sibTrans" cxnId="{247515B3-21A3-7646-97FD-4AFD2A90324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DA00E53-7159-B149-98E8-CCFB1F29B607}" type="pres">
      <dgm:prSet presAssocID="{310AB3A0-1048-5F43-8A2D-7E4B17C5ED5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89A35E-CC3C-174A-9A24-D2B1128351CC}" type="pres">
      <dgm:prSet presAssocID="{797D67CE-EC83-4C4B-804A-5E8DCB11D408}" presName="root1" presStyleCnt="0"/>
      <dgm:spPr/>
    </dgm:pt>
    <dgm:pt modelId="{98B2FE71-B344-7D4E-99DD-9392CA8143D5}" type="pres">
      <dgm:prSet presAssocID="{797D67CE-EC83-4C4B-804A-5E8DCB11D408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A40DF1-1EB3-2F47-9DA0-DAE4FB5F51B1}" type="pres">
      <dgm:prSet presAssocID="{797D67CE-EC83-4C4B-804A-5E8DCB11D408}" presName="level2hierChild" presStyleCnt="0"/>
      <dgm:spPr/>
    </dgm:pt>
    <dgm:pt modelId="{B6706CD4-F081-9A4E-BE99-F7F710D00B82}" type="pres">
      <dgm:prSet presAssocID="{26318000-0757-E042-A884-BA1B48FE13AF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90CACC49-0AB6-8442-84EF-81F3B1FBA945}" type="pres">
      <dgm:prSet presAssocID="{26318000-0757-E042-A884-BA1B48FE13AF}" presName="connTx" presStyleLbl="parChTrans1D2" presStyleIdx="0" presStyleCnt="2"/>
      <dgm:spPr/>
      <dgm:t>
        <a:bodyPr/>
        <a:lstStyle/>
        <a:p>
          <a:endParaRPr lang="en-US"/>
        </a:p>
      </dgm:t>
    </dgm:pt>
    <dgm:pt modelId="{14337445-FEF7-9C47-A510-071D84E2ECF6}" type="pres">
      <dgm:prSet presAssocID="{1CC5BC44-37D6-824E-924C-D826B014B722}" presName="root2" presStyleCnt="0"/>
      <dgm:spPr/>
    </dgm:pt>
    <dgm:pt modelId="{E02DD44B-C4A5-6B4D-88E5-419BE86FACB0}" type="pres">
      <dgm:prSet presAssocID="{1CC5BC44-37D6-824E-924C-D826B014B722}" presName="LevelTwoTextNode" presStyleLbl="node2" presStyleIdx="0" presStyleCnt="2" custScaleX="1617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EFB5D5-D709-B741-90E8-AB5C3F166465}" type="pres">
      <dgm:prSet presAssocID="{1CC5BC44-37D6-824E-924C-D826B014B722}" presName="level3hierChild" presStyleCnt="0"/>
      <dgm:spPr/>
    </dgm:pt>
    <dgm:pt modelId="{9B8C9760-DFD0-0C48-A6BE-73F97F3CEC61}" type="pres">
      <dgm:prSet presAssocID="{B5011FDE-45EB-CE40-B13A-3248EA0C7B1D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C8CFB92C-5749-9948-B86D-2BD432DF33B3}" type="pres">
      <dgm:prSet presAssocID="{B5011FDE-45EB-CE40-B13A-3248EA0C7B1D}" presName="connTx" presStyleLbl="parChTrans1D2" presStyleIdx="1" presStyleCnt="2"/>
      <dgm:spPr/>
      <dgm:t>
        <a:bodyPr/>
        <a:lstStyle/>
        <a:p>
          <a:endParaRPr lang="en-US"/>
        </a:p>
      </dgm:t>
    </dgm:pt>
    <dgm:pt modelId="{3B41FD2E-0D58-AB4A-B439-92751B150C20}" type="pres">
      <dgm:prSet presAssocID="{F76150AF-715F-474E-8B93-55067D5528A7}" presName="root2" presStyleCnt="0"/>
      <dgm:spPr/>
    </dgm:pt>
    <dgm:pt modelId="{D44EDEB0-7349-9449-B799-CFDAF9D2EE28}" type="pres">
      <dgm:prSet presAssocID="{F76150AF-715F-474E-8B93-55067D5528A7}" presName="LevelTwoTextNode" presStyleLbl="node2" presStyleIdx="1" presStyleCnt="2" custScaleX="199463" custScaleY="696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7EED14-DDC9-804F-9770-70C10E21CAF1}" type="pres">
      <dgm:prSet presAssocID="{F76150AF-715F-474E-8B93-55067D5528A7}" presName="level3hierChild" presStyleCnt="0"/>
      <dgm:spPr/>
    </dgm:pt>
    <dgm:pt modelId="{03E60305-7059-9E4B-858F-EADF983C3D21}" type="pres">
      <dgm:prSet presAssocID="{B4FD26EF-1FAB-9447-8D1B-A7EF69DF1BD9}" presName="root1" presStyleCnt="0"/>
      <dgm:spPr/>
    </dgm:pt>
    <dgm:pt modelId="{693B5046-3C11-AE4D-BFA1-7B8FE68F0FC5}" type="pres">
      <dgm:prSet presAssocID="{B4FD26EF-1FAB-9447-8D1B-A7EF69DF1BD9}" presName="LevelOneTextNod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88645B-F231-E844-BE68-28A6831F2110}" type="pres">
      <dgm:prSet presAssocID="{B4FD26EF-1FAB-9447-8D1B-A7EF69DF1BD9}" presName="level2hierChild" presStyleCnt="0"/>
      <dgm:spPr/>
    </dgm:pt>
  </dgm:ptLst>
  <dgm:cxnLst>
    <dgm:cxn modelId="{B4604987-0AE1-724A-A7E0-94495C7F77D1}" srcId="{797D67CE-EC83-4C4B-804A-5E8DCB11D408}" destId="{F76150AF-715F-474E-8B93-55067D5528A7}" srcOrd="1" destOrd="0" parTransId="{B5011FDE-45EB-CE40-B13A-3248EA0C7B1D}" sibTransId="{42AEC529-0AB2-3549-B18C-BA2F62761D34}"/>
    <dgm:cxn modelId="{72F6102F-7C5A-4345-974F-340338D8DA23}" type="presOf" srcId="{26318000-0757-E042-A884-BA1B48FE13AF}" destId="{90CACC49-0AB6-8442-84EF-81F3B1FBA945}" srcOrd="1" destOrd="0" presId="urn:microsoft.com/office/officeart/2005/8/layout/hierarchy2"/>
    <dgm:cxn modelId="{9752D536-AF66-AB47-A141-E81D218B312B}" srcId="{310AB3A0-1048-5F43-8A2D-7E4B17C5ED56}" destId="{797D67CE-EC83-4C4B-804A-5E8DCB11D408}" srcOrd="0" destOrd="0" parTransId="{16CF68DA-259A-B44D-9038-4F5DED31ED86}" sibTransId="{2E783AF2-91A8-FA4A-9744-6A0F36DE74EE}"/>
    <dgm:cxn modelId="{98A64DB7-DD5F-984E-AE0E-ABEC3447C990}" srcId="{797D67CE-EC83-4C4B-804A-5E8DCB11D408}" destId="{1CC5BC44-37D6-824E-924C-D826B014B722}" srcOrd="0" destOrd="0" parTransId="{26318000-0757-E042-A884-BA1B48FE13AF}" sibTransId="{0B3D1A8E-E70C-F043-89DD-755E9AA724E4}"/>
    <dgm:cxn modelId="{24114968-9027-D74A-BE99-B23970AB628C}" type="presOf" srcId="{797D67CE-EC83-4C4B-804A-5E8DCB11D408}" destId="{98B2FE71-B344-7D4E-99DD-9392CA8143D5}" srcOrd="0" destOrd="0" presId="urn:microsoft.com/office/officeart/2005/8/layout/hierarchy2"/>
    <dgm:cxn modelId="{30306265-565B-744F-A1B0-4423A1D4EC82}" type="presOf" srcId="{26318000-0757-E042-A884-BA1B48FE13AF}" destId="{B6706CD4-F081-9A4E-BE99-F7F710D00B82}" srcOrd="0" destOrd="0" presId="urn:microsoft.com/office/officeart/2005/8/layout/hierarchy2"/>
    <dgm:cxn modelId="{247515B3-21A3-7646-97FD-4AFD2A90324E}" srcId="{310AB3A0-1048-5F43-8A2D-7E4B17C5ED56}" destId="{B4FD26EF-1FAB-9447-8D1B-A7EF69DF1BD9}" srcOrd="1" destOrd="0" parTransId="{C3CA795B-8EB6-A64A-9BA6-7C47DB57DCF0}" sibTransId="{186A5AC8-F3D2-F749-8657-DEC443353257}"/>
    <dgm:cxn modelId="{08AE2C75-8DF9-E54E-A5D4-209BC7D5FE5C}" type="presOf" srcId="{310AB3A0-1048-5F43-8A2D-7E4B17C5ED56}" destId="{0DA00E53-7159-B149-98E8-CCFB1F29B607}" srcOrd="0" destOrd="0" presId="urn:microsoft.com/office/officeart/2005/8/layout/hierarchy2"/>
    <dgm:cxn modelId="{ECEFCACB-113F-0A4E-B848-DADE2D792FE4}" type="presOf" srcId="{B5011FDE-45EB-CE40-B13A-3248EA0C7B1D}" destId="{C8CFB92C-5749-9948-B86D-2BD432DF33B3}" srcOrd="1" destOrd="0" presId="urn:microsoft.com/office/officeart/2005/8/layout/hierarchy2"/>
    <dgm:cxn modelId="{63FAFB06-2C1E-1240-98AC-21FC66B452FA}" type="presOf" srcId="{B4FD26EF-1FAB-9447-8D1B-A7EF69DF1BD9}" destId="{693B5046-3C11-AE4D-BFA1-7B8FE68F0FC5}" srcOrd="0" destOrd="0" presId="urn:microsoft.com/office/officeart/2005/8/layout/hierarchy2"/>
    <dgm:cxn modelId="{DE00E25F-8CFD-B248-B2F2-E9E1C3F554E3}" type="presOf" srcId="{B5011FDE-45EB-CE40-B13A-3248EA0C7B1D}" destId="{9B8C9760-DFD0-0C48-A6BE-73F97F3CEC61}" srcOrd="0" destOrd="0" presId="urn:microsoft.com/office/officeart/2005/8/layout/hierarchy2"/>
    <dgm:cxn modelId="{617F2DF6-92A1-D547-9D4D-B9C45A027CFF}" type="presOf" srcId="{1CC5BC44-37D6-824E-924C-D826B014B722}" destId="{E02DD44B-C4A5-6B4D-88E5-419BE86FACB0}" srcOrd="0" destOrd="0" presId="urn:microsoft.com/office/officeart/2005/8/layout/hierarchy2"/>
    <dgm:cxn modelId="{F35FA1EC-DA97-9C47-8ADF-D449AA0D1E93}" type="presOf" srcId="{F76150AF-715F-474E-8B93-55067D5528A7}" destId="{D44EDEB0-7349-9449-B799-CFDAF9D2EE28}" srcOrd="0" destOrd="0" presId="urn:microsoft.com/office/officeart/2005/8/layout/hierarchy2"/>
    <dgm:cxn modelId="{2EB0DA1E-67E0-A345-A4DD-6FD5DD4BAC5E}" type="presParOf" srcId="{0DA00E53-7159-B149-98E8-CCFB1F29B607}" destId="{0189A35E-CC3C-174A-9A24-D2B1128351CC}" srcOrd="0" destOrd="0" presId="urn:microsoft.com/office/officeart/2005/8/layout/hierarchy2"/>
    <dgm:cxn modelId="{4E133B26-F15D-0A44-8BFF-E58C45741DEF}" type="presParOf" srcId="{0189A35E-CC3C-174A-9A24-D2B1128351CC}" destId="{98B2FE71-B344-7D4E-99DD-9392CA8143D5}" srcOrd="0" destOrd="0" presId="urn:microsoft.com/office/officeart/2005/8/layout/hierarchy2"/>
    <dgm:cxn modelId="{16E17E57-7375-7840-9248-718AAB71AB13}" type="presParOf" srcId="{0189A35E-CC3C-174A-9A24-D2B1128351CC}" destId="{B9A40DF1-1EB3-2F47-9DA0-DAE4FB5F51B1}" srcOrd="1" destOrd="0" presId="urn:microsoft.com/office/officeart/2005/8/layout/hierarchy2"/>
    <dgm:cxn modelId="{2ABBA314-5115-964E-A646-F9B9074E567C}" type="presParOf" srcId="{B9A40DF1-1EB3-2F47-9DA0-DAE4FB5F51B1}" destId="{B6706CD4-F081-9A4E-BE99-F7F710D00B82}" srcOrd="0" destOrd="0" presId="urn:microsoft.com/office/officeart/2005/8/layout/hierarchy2"/>
    <dgm:cxn modelId="{92B9C57F-0427-5145-BF36-C070C3FB4558}" type="presParOf" srcId="{B6706CD4-F081-9A4E-BE99-F7F710D00B82}" destId="{90CACC49-0AB6-8442-84EF-81F3B1FBA945}" srcOrd="0" destOrd="0" presId="urn:microsoft.com/office/officeart/2005/8/layout/hierarchy2"/>
    <dgm:cxn modelId="{B41E091C-E32A-1844-B638-2C74F800CF6A}" type="presParOf" srcId="{B9A40DF1-1EB3-2F47-9DA0-DAE4FB5F51B1}" destId="{14337445-FEF7-9C47-A510-071D84E2ECF6}" srcOrd="1" destOrd="0" presId="urn:microsoft.com/office/officeart/2005/8/layout/hierarchy2"/>
    <dgm:cxn modelId="{D4E2B776-5820-2041-ADAA-CE10F431AC99}" type="presParOf" srcId="{14337445-FEF7-9C47-A510-071D84E2ECF6}" destId="{E02DD44B-C4A5-6B4D-88E5-419BE86FACB0}" srcOrd="0" destOrd="0" presId="urn:microsoft.com/office/officeart/2005/8/layout/hierarchy2"/>
    <dgm:cxn modelId="{1B9AB572-209D-FC40-9137-D012D467BFA9}" type="presParOf" srcId="{14337445-FEF7-9C47-A510-071D84E2ECF6}" destId="{9AEFB5D5-D709-B741-90E8-AB5C3F166465}" srcOrd="1" destOrd="0" presId="urn:microsoft.com/office/officeart/2005/8/layout/hierarchy2"/>
    <dgm:cxn modelId="{ECDB9D6A-43CB-CA4A-9A6F-F1E668D8CF80}" type="presParOf" srcId="{B9A40DF1-1EB3-2F47-9DA0-DAE4FB5F51B1}" destId="{9B8C9760-DFD0-0C48-A6BE-73F97F3CEC61}" srcOrd="2" destOrd="0" presId="urn:microsoft.com/office/officeart/2005/8/layout/hierarchy2"/>
    <dgm:cxn modelId="{19C817A2-572A-5C41-9CB9-AA1E5C6DC903}" type="presParOf" srcId="{9B8C9760-DFD0-0C48-A6BE-73F97F3CEC61}" destId="{C8CFB92C-5749-9948-B86D-2BD432DF33B3}" srcOrd="0" destOrd="0" presId="urn:microsoft.com/office/officeart/2005/8/layout/hierarchy2"/>
    <dgm:cxn modelId="{4D835422-CCCB-3740-AA29-E28B82FFD8E4}" type="presParOf" srcId="{B9A40DF1-1EB3-2F47-9DA0-DAE4FB5F51B1}" destId="{3B41FD2E-0D58-AB4A-B439-92751B150C20}" srcOrd="3" destOrd="0" presId="urn:microsoft.com/office/officeart/2005/8/layout/hierarchy2"/>
    <dgm:cxn modelId="{EE15655D-F672-654E-81DF-C9C56B919A9E}" type="presParOf" srcId="{3B41FD2E-0D58-AB4A-B439-92751B150C20}" destId="{D44EDEB0-7349-9449-B799-CFDAF9D2EE28}" srcOrd="0" destOrd="0" presId="urn:microsoft.com/office/officeart/2005/8/layout/hierarchy2"/>
    <dgm:cxn modelId="{DA9B83FF-81A3-8B4F-BA87-7550BA1F7199}" type="presParOf" srcId="{3B41FD2E-0D58-AB4A-B439-92751B150C20}" destId="{BF7EED14-DDC9-804F-9770-70C10E21CAF1}" srcOrd="1" destOrd="0" presId="urn:microsoft.com/office/officeart/2005/8/layout/hierarchy2"/>
    <dgm:cxn modelId="{AAAB7407-774E-FB45-92C7-C6EB1925DA40}" type="presParOf" srcId="{0DA00E53-7159-B149-98E8-CCFB1F29B607}" destId="{03E60305-7059-9E4B-858F-EADF983C3D21}" srcOrd="1" destOrd="0" presId="urn:microsoft.com/office/officeart/2005/8/layout/hierarchy2"/>
    <dgm:cxn modelId="{F813F2A8-049B-C44A-867A-5994A6D3322C}" type="presParOf" srcId="{03E60305-7059-9E4B-858F-EADF983C3D21}" destId="{693B5046-3C11-AE4D-BFA1-7B8FE68F0FC5}" srcOrd="0" destOrd="0" presId="urn:microsoft.com/office/officeart/2005/8/layout/hierarchy2"/>
    <dgm:cxn modelId="{578DF3A7-315B-7844-9BC2-80FE5F4005C0}" type="presParOf" srcId="{03E60305-7059-9E4B-858F-EADF983C3D21}" destId="{6E88645B-F231-E844-BE68-28A6831F211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106794-66F5-504B-A429-5FE47C29CEBC}" type="doc">
      <dgm:prSet loTypeId="urn:microsoft.com/office/officeart/2008/layout/NameandTitleOrganizationalChar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32FB75-02E4-684D-A362-EAE06C2E4A57}">
      <dgm:prSet custT="1"/>
      <dgm:spPr/>
      <dgm:t>
        <a:bodyPr/>
        <a:lstStyle/>
        <a:p>
          <a:pPr rtl="0"/>
          <a:r>
            <a:rPr lang="en-US" sz="1600" dirty="0" smtClean="0">
              <a:solidFill>
                <a:srgbClr val="000090"/>
              </a:solidFill>
            </a:rPr>
            <a:t>Enhance the solubility</a:t>
          </a:r>
          <a:endParaRPr lang="en-US" sz="1600" dirty="0">
            <a:solidFill>
              <a:srgbClr val="000090"/>
            </a:solidFill>
          </a:endParaRPr>
        </a:p>
      </dgm:t>
    </dgm:pt>
    <dgm:pt modelId="{0C5419CA-1EBA-3F45-A315-99FC0E4DDCB0}" type="parTrans" cxnId="{8769A3BE-65D7-924D-B7DF-EB22E928EFA4}">
      <dgm:prSet/>
      <dgm:spPr/>
      <dgm:t>
        <a:bodyPr/>
        <a:lstStyle/>
        <a:p>
          <a:endParaRPr lang="en-US" sz="2800">
            <a:solidFill>
              <a:srgbClr val="000090"/>
            </a:solidFill>
          </a:endParaRPr>
        </a:p>
      </dgm:t>
    </dgm:pt>
    <dgm:pt modelId="{F756A3D9-34C4-9045-87BD-D5D34BF0F8FF}" type="sibTrans" cxnId="{8769A3BE-65D7-924D-B7DF-EB22E928EFA4}">
      <dgm:prSet custT="1"/>
      <dgm:spPr/>
      <dgm:t>
        <a:bodyPr/>
        <a:lstStyle/>
        <a:p>
          <a:endParaRPr lang="en-US" sz="1100">
            <a:solidFill>
              <a:srgbClr val="000090"/>
            </a:solidFill>
          </a:endParaRPr>
        </a:p>
      </dgm:t>
    </dgm:pt>
    <dgm:pt modelId="{3CACEBDF-C69D-9440-A14A-9F6FB134E5BB}">
      <dgm:prSet custT="1"/>
      <dgm:spPr/>
      <dgm:t>
        <a:bodyPr/>
        <a:lstStyle/>
        <a:p>
          <a:pPr rtl="0"/>
          <a:r>
            <a:rPr lang="en-US" sz="1600" dirty="0" smtClean="0">
              <a:solidFill>
                <a:srgbClr val="000090"/>
              </a:solidFill>
            </a:rPr>
            <a:t>pH</a:t>
          </a:r>
          <a:endParaRPr lang="en-US" sz="1600" dirty="0">
            <a:solidFill>
              <a:srgbClr val="000090"/>
            </a:solidFill>
          </a:endParaRPr>
        </a:p>
      </dgm:t>
    </dgm:pt>
    <dgm:pt modelId="{C75F4F92-DDBA-7245-816D-05D6C342E1C7}" type="parTrans" cxnId="{E2BA7E35-978B-DB4D-872C-A6FFA858B001}">
      <dgm:prSet/>
      <dgm:spPr/>
      <dgm:t>
        <a:bodyPr/>
        <a:lstStyle/>
        <a:p>
          <a:endParaRPr lang="en-US" sz="2800">
            <a:solidFill>
              <a:srgbClr val="000090"/>
            </a:solidFill>
          </a:endParaRPr>
        </a:p>
      </dgm:t>
    </dgm:pt>
    <dgm:pt modelId="{7536DEB2-B8D3-934C-B7BC-095611A223DE}" type="sibTrans" cxnId="{E2BA7E35-978B-DB4D-872C-A6FFA858B001}">
      <dgm:prSet custT="1"/>
      <dgm:spPr/>
      <dgm:t>
        <a:bodyPr/>
        <a:lstStyle/>
        <a:p>
          <a:endParaRPr lang="en-US" sz="1100">
            <a:solidFill>
              <a:srgbClr val="000090"/>
            </a:solidFill>
          </a:endParaRPr>
        </a:p>
      </dgm:t>
    </dgm:pt>
    <dgm:pt modelId="{787F4C6D-DB7A-8A4E-8A60-B041731B0AC3}">
      <dgm:prSet custT="1"/>
      <dgm:spPr/>
      <dgm:t>
        <a:bodyPr/>
        <a:lstStyle/>
        <a:p>
          <a:pPr rtl="0"/>
          <a:r>
            <a:rPr lang="en-US" sz="1600" dirty="0" smtClean="0">
              <a:solidFill>
                <a:srgbClr val="000090"/>
              </a:solidFill>
            </a:rPr>
            <a:t>Co-solvency</a:t>
          </a:r>
          <a:endParaRPr lang="en-US" sz="1600" dirty="0">
            <a:solidFill>
              <a:srgbClr val="000090"/>
            </a:solidFill>
          </a:endParaRPr>
        </a:p>
      </dgm:t>
    </dgm:pt>
    <dgm:pt modelId="{E58FB29A-5B99-FB4C-91FB-CA5CF79491CC}" type="parTrans" cxnId="{C3936293-0583-6146-8136-B70A16CF3D90}">
      <dgm:prSet/>
      <dgm:spPr/>
      <dgm:t>
        <a:bodyPr/>
        <a:lstStyle/>
        <a:p>
          <a:endParaRPr lang="en-US" sz="2800">
            <a:solidFill>
              <a:srgbClr val="000090"/>
            </a:solidFill>
          </a:endParaRPr>
        </a:p>
      </dgm:t>
    </dgm:pt>
    <dgm:pt modelId="{A6F66EDD-4983-8445-A28B-0E5E8624E85E}" type="sibTrans" cxnId="{C3936293-0583-6146-8136-B70A16CF3D90}">
      <dgm:prSet custT="1"/>
      <dgm:spPr/>
      <dgm:t>
        <a:bodyPr/>
        <a:lstStyle/>
        <a:p>
          <a:endParaRPr lang="en-US" sz="1100">
            <a:solidFill>
              <a:srgbClr val="000090"/>
            </a:solidFill>
          </a:endParaRPr>
        </a:p>
      </dgm:t>
    </dgm:pt>
    <dgm:pt modelId="{E058BC2D-EE08-9945-BB7A-4E873DC34717}">
      <dgm:prSet custT="1"/>
      <dgm:spPr/>
      <dgm:t>
        <a:bodyPr/>
        <a:lstStyle/>
        <a:p>
          <a:pPr rtl="0"/>
          <a:r>
            <a:rPr lang="en-US" sz="1600" dirty="0" smtClean="0">
              <a:solidFill>
                <a:srgbClr val="000090"/>
              </a:solidFill>
            </a:rPr>
            <a:t>Solubilization</a:t>
          </a:r>
          <a:endParaRPr lang="en-US" sz="1600" dirty="0">
            <a:solidFill>
              <a:srgbClr val="000090"/>
            </a:solidFill>
          </a:endParaRPr>
        </a:p>
      </dgm:t>
    </dgm:pt>
    <dgm:pt modelId="{AE5D7F0A-9B88-2E47-8243-98F13A0B65BE}" type="parTrans" cxnId="{05312285-B3B9-7041-AB4C-A7AB754E0D49}">
      <dgm:prSet/>
      <dgm:spPr/>
      <dgm:t>
        <a:bodyPr/>
        <a:lstStyle/>
        <a:p>
          <a:endParaRPr lang="en-US" sz="2800">
            <a:solidFill>
              <a:srgbClr val="000090"/>
            </a:solidFill>
          </a:endParaRPr>
        </a:p>
      </dgm:t>
    </dgm:pt>
    <dgm:pt modelId="{CB60BB37-6DFD-6E4A-A2F6-5DD843B14FBB}" type="sibTrans" cxnId="{05312285-B3B9-7041-AB4C-A7AB754E0D49}">
      <dgm:prSet custT="1"/>
      <dgm:spPr/>
      <dgm:t>
        <a:bodyPr/>
        <a:lstStyle/>
        <a:p>
          <a:endParaRPr lang="en-US" sz="1100">
            <a:solidFill>
              <a:srgbClr val="000090"/>
            </a:solidFill>
          </a:endParaRPr>
        </a:p>
      </dgm:t>
    </dgm:pt>
    <dgm:pt modelId="{01A89760-D95D-C94D-BD81-A4B9A8FB272C}">
      <dgm:prSet custT="1"/>
      <dgm:spPr/>
      <dgm:t>
        <a:bodyPr/>
        <a:lstStyle/>
        <a:p>
          <a:pPr rtl="0"/>
          <a:r>
            <a:rPr lang="en-US" sz="1600" dirty="0" smtClean="0">
              <a:solidFill>
                <a:srgbClr val="000090"/>
              </a:solidFill>
            </a:rPr>
            <a:t>Complexation</a:t>
          </a:r>
          <a:endParaRPr lang="en-US" sz="1600" dirty="0">
            <a:solidFill>
              <a:srgbClr val="000090"/>
            </a:solidFill>
          </a:endParaRPr>
        </a:p>
      </dgm:t>
    </dgm:pt>
    <dgm:pt modelId="{C4ECAC34-4977-A243-AB69-08A03627B254}" type="parTrans" cxnId="{AF75B27F-418E-F945-9660-0725F91A8952}">
      <dgm:prSet/>
      <dgm:spPr/>
      <dgm:t>
        <a:bodyPr/>
        <a:lstStyle/>
        <a:p>
          <a:endParaRPr lang="en-US" sz="2800">
            <a:solidFill>
              <a:srgbClr val="000090"/>
            </a:solidFill>
          </a:endParaRPr>
        </a:p>
      </dgm:t>
    </dgm:pt>
    <dgm:pt modelId="{A596F62A-2DD0-E448-9B0A-101A68617F46}" type="sibTrans" cxnId="{AF75B27F-418E-F945-9660-0725F91A8952}">
      <dgm:prSet custT="1"/>
      <dgm:spPr/>
      <dgm:t>
        <a:bodyPr/>
        <a:lstStyle/>
        <a:p>
          <a:endParaRPr lang="en-US" sz="1100">
            <a:solidFill>
              <a:srgbClr val="000090"/>
            </a:solidFill>
          </a:endParaRPr>
        </a:p>
      </dgm:t>
    </dgm:pt>
    <dgm:pt modelId="{2C4D2C5F-E540-4242-8DF0-82820B124A3E}">
      <dgm:prSet custT="1"/>
      <dgm:spPr/>
      <dgm:t>
        <a:bodyPr/>
        <a:lstStyle/>
        <a:p>
          <a:pPr rtl="0"/>
          <a:r>
            <a:rPr lang="en-US" sz="1600" dirty="0" err="1" smtClean="0">
              <a:solidFill>
                <a:srgbClr val="000090"/>
              </a:solidFill>
            </a:rPr>
            <a:t>Hydrotrophy</a:t>
          </a:r>
          <a:endParaRPr lang="en-US" sz="1600" dirty="0">
            <a:solidFill>
              <a:srgbClr val="000090"/>
            </a:solidFill>
          </a:endParaRPr>
        </a:p>
      </dgm:t>
    </dgm:pt>
    <dgm:pt modelId="{FDA20F72-6168-7A47-ACA4-DBE6A51C7065}" type="parTrans" cxnId="{B9E68F26-BC47-3942-B1EA-209CDBC3744B}">
      <dgm:prSet/>
      <dgm:spPr/>
      <dgm:t>
        <a:bodyPr/>
        <a:lstStyle/>
        <a:p>
          <a:endParaRPr lang="en-US" sz="2800">
            <a:solidFill>
              <a:srgbClr val="000090"/>
            </a:solidFill>
          </a:endParaRPr>
        </a:p>
      </dgm:t>
    </dgm:pt>
    <dgm:pt modelId="{B8C0D085-6952-F447-9582-584D3E3CADA3}" type="sibTrans" cxnId="{B9E68F26-BC47-3942-B1EA-209CDBC3744B}">
      <dgm:prSet custT="1"/>
      <dgm:spPr/>
      <dgm:t>
        <a:bodyPr/>
        <a:lstStyle/>
        <a:p>
          <a:endParaRPr lang="en-US" sz="1100">
            <a:solidFill>
              <a:srgbClr val="000090"/>
            </a:solidFill>
          </a:endParaRPr>
        </a:p>
      </dgm:t>
    </dgm:pt>
    <dgm:pt modelId="{AFC5951C-546F-E44A-A683-AF544C5E67CE}">
      <dgm:prSet custT="1"/>
      <dgm:spPr/>
      <dgm:t>
        <a:bodyPr/>
        <a:lstStyle/>
        <a:p>
          <a:pPr rtl="0"/>
          <a:r>
            <a:rPr lang="en-US" sz="1600" dirty="0" smtClean="0">
              <a:solidFill>
                <a:srgbClr val="000090"/>
              </a:solidFill>
            </a:rPr>
            <a:t>Chemical modification</a:t>
          </a:r>
          <a:endParaRPr lang="en-US" sz="1600" dirty="0">
            <a:solidFill>
              <a:srgbClr val="000090"/>
            </a:solidFill>
          </a:endParaRPr>
        </a:p>
      </dgm:t>
    </dgm:pt>
    <dgm:pt modelId="{A64EA2BF-2E07-F843-9C3F-C9D7F6B0FDEE}" type="parTrans" cxnId="{8E88B623-FA86-294F-98B5-5A5583FE7731}">
      <dgm:prSet/>
      <dgm:spPr/>
      <dgm:t>
        <a:bodyPr/>
        <a:lstStyle/>
        <a:p>
          <a:endParaRPr lang="en-US" sz="2800">
            <a:solidFill>
              <a:srgbClr val="000090"/>
            </a:solidFill>
          </a:endParaRPr>
        </a:p>
      </dgm:t>
    </dgm:pt>
    <dgm:pt modelId="{C2F01285-6B4A-2440-8905-7AE368C1F8C2}" type="sibTrans" cxnId="{8E88B623-FA86-294F-98B5-5A5583FE7731}">
      <dgm:prSet custT="1"/>
      <dgm:spPr/>
      <dgm:t>
        <a:bodyPr/>
        <a:lstStyle/>
        <a:p>
          <a:endParaRPr lang="en-US" sz="1100">
            <a:solidFill>
              <a:srgbClr val="000090"/>
            </a:solidFill>
          </a:endParaRPr>
        </a:p>
      </dgm:t>
    </dgm:pt>
    <dgm:pt modelId="{E7D9479D-E7D9-7A4A-9428-DCAAA2890819}">
      <dgm:prSet custT="1"/>
      <dgm:spPr/>
      <dgm:t>
        <a:bodyPr/>
        <a:lstStyle/>
        <a:p>
          <a:pPr rtl="0"/>
          <a:r>
            <a:rPr lang="en-US" sz="1600" dirty="0" smtClean="0">
              <a:solidFill>
                <a:srgbClr val="000090"/>
              </a:solidFill>
            </a:rPr>
            <a:t>Dielectric Constant</a:t>
          </a:r>
          <a:endParaRPr lang="en-US" sz="1600" dirty="0">
            <a:solidFill>
              <a:srgbClr val="000090"/>
            </a:solidFill>
          </a:endParaRPr>
        </a:p>
      </dgm:t>
    </dgm:pt>
    <dgm:pt modelId="{6B8CFA06-5405-AA41-86DB-11C0006A8ADF}" type="parTrans" cxnId="{B7755330-7C92-CF46-BB93-83FDD3E87E0D}">
      <dgm:prSet/>
      <dgm:spPr/>
      <dgm:t>
        <a:bodyPr/>
        <a:lstStyle/>
        <a:p>
          <a:endParaRPr lang="en-US"/>
        </a:p>
      </dgm:t>
    </dgm:pt>
    <dgm:pt modelId="{B5513567-809E-D444-9F78-646E106AF676}" type="sibTrans" cxnId="{B7755330-7C92-CF46-BB93-83FDD3E87E0D}">
      <dgm:prSet/>
      <dgm:spPr/>
      <dgm:t>
        <a:bodyPr/>
        <a:lstStyle/>
        <a:p>
          <a:endParaRPr lang="en-US"/>
        </a:p>
      </dgm:t>
    </dgm:pt>
    <dgm:pt modelId="{2996127D-62B0-EB4D-96C7-747D6C825B05}" type="pres">
      <dgm:prSet presAssocID="{E3106794-66F5-504B-A429-5FE47C29CEB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9CC3EC3-E606-9E4B-B494-A1F24E1DE542}" type="pres">
      <dgm:prSet presAssocID="{4132FB75-02E4-684D-A362-EAE06C2E4A57}" presName="hierRoot1" presStyleCnt="0">
        <dgm:presLayoutVars>
          <dgm:hierBranch val="init"/>
        </dgm:presLayoutVars>
      </dgm:prSet>
      <dgm:spPr/>
    </dgm:pt>
    <dgm:pt modelId="{CF2B0415-F1B6-4747-A9D1-A5BB36D6FC92}" type="pres">
      <dgm:prSet presAssocID="{4132FB75-02E4-684D-A362-EAE06C2E4A57}" presName="rootComposite1" presStyleCnt="0"/>
      <dgm:spPr/>
    </dgm:pt>
    <dgm:pt modelId="{7F8E85EE-AEDD-F34C-9D9A-D2965C1686B0}" type="pres">
      <dgm:prSet presAssocID="{4132FB75-02E4-684D-A362-EAE06C2E4A57}" presName="rootText1" presStyleLbl="node0" presStyleIdx="0" presStyleCnt="1" custScaleX="208402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4C463703-5CAA-BE47-954D-D2920A77B4F7}" type="pres">
      <dgm:prSet presAssocID="{4132FB75-02E4-684D-A362-EAE06C2E4A57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A971BBC-3896-2941-B17F-430832526465}" type="pres">
      <dgm:prSet presAssocID="{4132FB75-02E4-684D-A362-EAE06C2E4A57}" presName="rootConnector1" presStyleLbl="node1" presStyleIdx="0" presStyleCnt="7"/>
      <dgm:spPr/>
      <dgm:t>
        <a:bodyPr/>
        <a:lstStyle/>
        <a:p>
          <a:endParaRPr lang="en-US"/>
        </a:p>
      </dgm:t>
    </dgm:pt>
    <dgm:pt modelId="{D3B63612-A6FF-D048-87A5-3D913EAF7364}" type="pres">
      <dgm:prSet presAssocID="{4132FB75-02E4-684D-A362-EAE06C2E4A57}" presName="hierChild2" presStyleCnt="0"/>
      <dgm:spPr/>
    </dgm:pt>
    <dgm:pt modelId="{39B31238-994F-B241-8937-C927E5D23331}" type="pres">
      <dgm:prSet presAssocID="{C75F4F92-DDBA-7245-816D-05D6C342E1C7}" presName="Name37" presStyleLbl="parChTrans1D2" presStyleIdx="0" presStyleCnt="7"/>
      <dgm:spPr/>
      <dgm:t>
        <a:bodyPr/>
        <a:lstStyle/>
        <a:p>
          <a:endParaRPr lang="en-US"/>
        </a:p>
      </dgm:t>
    </dgm:pt>
    <dgm:pt modelId="{0296DF3D-3807-A947-A1A3-D1869ACDFFDA}" type="pres">
      <dgm:prSet presAssocID="{3CACEBDF-C69D-9440-A14A-9F6FB134E5BB}" presName="hierRoot2" presStyleCnt="0">
        <dgm:presLayoutVars>
          <dgm:hierBranch val="init"/>
        </dgm:presLayoutVars>
      </dgm:prSet>
      <dgm:spPr/>
    </dgm:pt>
    <dgm:pt modelId="{2690E4A3-F655-1142-ABFB-F4FD2937F7D5}" type="pres">
      <dgm:prSet presAssocID="{3CACEBDF-C69D-9440-A14A-9F6FB134E5BB}" presName="rootComposite" presStyleCnt="0"/>
      <dgm:spPr/>
    </dgm:pt>
    <dgm:pt modelId="{589E1448-5297-EC44-A781-5819FAB2218E}" type="pres">
      <dgm:prSet presAssocID="{3CACEBDF-C69D-9440-A14A-9F6FB134E5BB}" presName="rootText" presStyleLbl="node1" presStyleIdx="0" presStyleCnt="7" custScaleX="9123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2AB49277-4C1A-3143-AAC3-54DE06205172}" type="pres">
      <dgm:prSet presAssocID="{3CACEBDF-C69D-9440-A14A-9F6FB134E5BB}" presName="titleText2" presStyleLbl="fgAcc1" presStyleIdx="0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BB977BF-7F4C-E345-B872-FD56E5DF4CD8}" type="pres">
      <dgm:prSet presAssocID="{3CACEBDF-C69D-9440-A14A-9F6FB134E5BB}" presName="rootConnector" presStyleLbl="node2" presStyleIdx="0" presStyleCnt="0"/>
      <dgm:spPr/>
      <dgm:t>
        <a:bodyPr/>
        <a:lstStyle/>
        <a:p>
          <a:endParaRPr lang="en-US"/>
        </a:p>
      </dgm:t>
    </dgm:pt>
    <dgm:pt modelId="{100430C3-8610-AC44-AA59-6003B86059F0}" type="pres">
      <dgm:prSet presAssocID="{3CACEBDF-C69D-9440-A14A-9F6FB134E5BB}" presName="hierChild4" presStyleCnt="0"/>
      <dgm:spPr/>
    </dgm:pt>
    <dgm:pt modelId="{7C050002-F5C1-944F-BA23-17BD1F5FD161}" type="pres">
      <dgm:prSet presAssocID="{3CACEBDF-C69D-9440-A14A-9F6FB134E5BB}" presName="hierChild5" presStyleCnt="0"/>
      <dgm:spPr/>
    </dgm:pt>
    <dgm:pt modelId="{E91D8B72-B44F-B049-8E74-C4B6D267F9CD}" type="pres">
      <dgm:prSet presAssocID="{E58FB29A-5B99-FB4C-91FB-CA5CF79491CC}" presName="Name37" presStyleLbl="parChTrans1D2" presStyleIdx="1" presStyleCnt="7"/>
      <dgm:spPr/>
      <dgm:t>
        <a:bodyPr/>
        <a:lstStyle/>
        <a:p>
          <a:endParaRPr lang="en-US"/>
        </a:p>
      </dgm:t>
    </dgm:pt>
    <dgm:pt modelId="{E060B3D2-F83E-6A47-8564-2283BB3DFFB6}" type="pres">
      <dgm:prSet presAssocID="{787F4C6D-DB7A-8A4E-8A60-B041731B0AC3}" presName="hierRoot2" presStyleCnt="0">
        <dgm:presLayoutVars>
          <dgm:hierBranch val="init"/>
        </dgm:presLayoutVars>
      </dgm:prSet>
      <dgm:spPr/>
    </dgm:pt>
    <dgm:pt modelId="{2922B177-261E-9B4C-A4DF-4D200128C84C}" type="pres">
      <dgm:prSet presAssocID="{787F4C6D-DB7A-8A4E-8A60-B041731B0AC3}" presName="rootComposite" presStyleCnt="0"/>
      <dgm:spPr/>
    </dgm:pt>
    <dgm:pt modelId="{B3ECD5A0-B929-9647-8BDD-B641169BCC30}" type="pres">
      <dgm:prSet presAssocID="{787F4C6D-DB7A-8A4E-8A60-B041731B0AC3}" presName="rootText" presStyleLbl="node1" presStyleIdx="1" presStyleCnt="7" custScaleX="12748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658A66E8-EB77-7C45-A227-8BA73A7D4C91}" type="pres">
      <dgm:prSet presAssocID="{787F4C6D-DB7A-8A4E-8A60-B041731B0AC3}" presName="titleText2" presStyleLbl="fgAcc1" presStyleIdx="1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5C4B6C6-333C-314D-B17D-67FA334141F3}" type="pres">
      <dgm:prSet presAssocID="{787F4C6D-DB7A-8A4E-8A60-B041731B0AC3}" presName="rootConnector" presStyleLbl="node2" presStyleIdx="0" presStyleCnt="0"/>
      <dgm:spPr/>
      <dgm:t>
        <a:bodyPr/>
        <a:lstStyle/>
        <a:p>
          <a:endParaRPr lang="en-US"/>
        </a:p>
      </dgm:t>
    </dgm:pt>
    <dgm:pt modelId="{684DA60B-8C64-6C48-91D2-537B2197B354}" type="pres">
      <dgm:prSet presAssocID="{787F4C6D-DB7A-8A4E-8A60-B041731B0AC3}" presName="hierChild4" presStyleCnt="0"/>
      <dgm:spPr/>
    </dgm:pt>
    <dgm:pt modelId="{B3DA7F94-01D0-694E-B7C2-4D18FF8C0E4B}" type="pres">
      <dgm:prSet presAssocID="{787F4C6D-DB7A-8A4E-8A60-B041731B0AC3}" presName="hierChild5" presStyleCnt="0"/>
      <dgm:spPr/>
    </dgm:pt>
    <dgm:pt modelId="{07E97B4D-4C3C-FE43-AC2F-765726E28338}" type="pres">
      <dgm:prSet presAssocID="{6B8CFA06-5405-AA41-86DB-11C0006A8ADF}" presName="Name37" presStyleLbl="parChTrans1D2" presStyleIdx="2" presStyleCnt="7"/>
      <dgm:spPr/>
      <dgm:t>
        <a:bodyPr/>
        <a:lstStyle/>
        <a:p>
          <a:endParaRPr lang="en-US"/>
        </a:p>
      </dgm:t>
    </dgm:pt>
    <dgm:pt modelId="{649295B5-27F0-1941-A9FB-007181DD97FD}" type="pres">
      <dgm:prSet presAssocID="{E7D9479D-E7D9-7A4A-9428-DCAAA2890819}" presName="hierRoot2" presStyleCnt="0">
        <dgm:presLayoutVars>
          <dgm:hierBranch val="init"/>
        </dgm:presLayoutVars>
      </dgm:prSet>
      <dgm:spPr/>
    </dgm:pt>
    <dgm:pt modelId="{9B126875-69E6-1D49-A91F-CA538040551F}" type="pres">
      <dgm:prSet presAssocID="{E7D9479D-E7D9-7A4A-9428-DCAAA2890819}" presName="rootComposite" presStyleCnt="0"/>
      <dgm:spPr/>
    </dgm:pt>
    <dgm:pt modelId="{1E920FCE-F217-F044-A051-DA288FA127AA}" type="pres">
      <dgm:prSet presAssocID="{E7D9479D-E7D9-7A4A-9428-DCAAA2890819}" presName="rootText" presStyleLbl="node1" presStyleIdx="2" presStyleCnt="7" custScaleY="18272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37DB97FC-1A39-104A-90AF-596333BEF278}" type="pres">
      <dgm:prSet presAssocID="{E7D9479D-E7D9-7A4A-9428-DCAAA2890819}" presName="titleText2" presStyleLbl="fgAcc1" presStyleIdx="2" presStyleCnt="7" custLinFactNeighborX="-14897" custLinFactNeighborY="9417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3B5C3D2-BAD7-AB43-905F-612CDAFABD06}" type="pres">
      <dgm:prSet presAssocID="{E7D9479D-E7D9-7A4A-9428-DCAAA2890819}" presName="rootConnector" presStyleLbl="node2" presStyleIdx="0" presStyleCnt="0"/>
      <dgm:spPr/>
      <dgm:t>
        <a:bodyPr/>
        <a:lstStyle/>
        <a:p>
          <a:endParaRPr lang="en-US"/>
        </a:p>
      </dgm:t>
    </dgm:pt>
    <dgm:pt modelId="{D999AD16-461F-D749-AA40-8A87337BC6EB}" type="pres">
      <dgm:prSet presAssocID="{E7D9479D-E7D9-7A4A-9428-DCAAA2890819}" presName="hierChild4" presStyleCnt="0"/>
      <dgm:spPr/>
    </dgm:pt>
    <dgm:pt modelId="{B7A31552-8BD9-9840-BD7C-4BA6E7C86E19}" type="pres">
      <dgm:prSet presAssocID="{E7D9479D-E7D9-7A4A-9428-DCAAA2890819}" presName="hierChild5" presStyleCnt="0"/>
      <dgm:spPr/>
    </dgm:pt>
    <dgm:pt modelId="{446F5FDA-B353-554C-AAE0-B0CC6F7C3A28}" type="pres">
      <dgm:prSet presAssocID="{AE5D7F0A-9B88-2E47-8243-98F13A0B65BE}" presName="Name37" presStyleLbl="parChTrans1D2" presStyleIdx="3" presStyleCnt="7"/>
      <dgm:spPr/>
      <dgm:t>
        <a:bodyPr/>
        <a:lstStyle/>
        <a:p>
          <a:endParaRPr lang="en-US"/>
        </a:p>
      </dgm:t>
    </dgm:pt>
    <dgm:pt modelId="{B8F22B25-DDD3-BC4A-A5AF-44F809B30D75}" type="pres">
      <dgm:prSet presAssocID="{E058BC2D-EE08-9945-BB7A-4E873DC34717}" presName="hierRoot2" presStyleCnt="0">
        <dgm:presLayoutVars>
          <dgm:hierBranch val="init"/>
        </dgm:presLayoutVars>
      </dgm:prSet>
      <dgm:spPr/>
    </dgm:pt>
    <dgm:pt modelId="{93C91F62-A9E7-9F4F-BF85-AE795FEC45B8}" type="pres">
      <dgm:prSet presAssocID="{E058BC2D-EE08-9945-BB7A-4E873DC34717}" presName="rootComposite" presStyleCnt="0"/>
      <dgm:spPr/>
    </dgm:pt>
    <dgm:pt modelId="{3CBDFAAB-A3B5-2649-BED6-37072DB770B1}" type="pres">
      <dgm:prSet presAssocID="{E058BC2D-EE08-9945-BB7A-4E873DC34717}" presName="rootText" presStyleLbl="node1" presStyleIdx="3" presStyleCnt="7" custScaleX="131457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423E52CA-87F8-8142-B321-BD6042930A09}" type="pres">
      <dgm:prSet presAssocID="{E058BC2D-EE08-9945-BB7A-4E873DC34717}" presName="titleText2" presStyleLbl="fgAcc1" presStyleIdx="3" presStyleCnt="7" custLinFactNeighborX="7123" custLinFactNeighborY="-115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82587FD-542B-9042-825E-5B0EC093A7F5}" type="pres">
      <dgm:prSet presAssocID="{E058BC2D-EE08-9945-BB7A-4E873DC34717}" presName="rootConnector" presStyleLbl="node2" presStyleIdx="0" presStyleCnt="0"/>
      <dgm:spPr/>
      <dgm:t>
        <a:bodyPr/>
        <a:lstStyle/>
        <a:p>
          <a:endParaRPr lang="en-US"/>
        </a:p>
      </dgm:t>
    </dgm:pt>
    <dgm:pt modelId="{12423EC6-08FF-E64E-93A1-1A5EF3509C97}" type="pres">
      <dgm:prSet presAssocID="{E058BC2D-EE08-9945-BB7A-4E873DC34717}" presName="hierChild4" presStyleCnt="0"/>
      <dgm:spPr/>
    </dgm:pt>
    <dgm:pt modelId="{ED5D18A0-B4B1-0F46-B57F-CFDAEDC5E892}" type="pres">
      <dgm:prSet presAssocID="{E058BC2D-EE08-9945-BB7A-4E873DC34717}" presName="hierChild5" presStyleCnt="0"/>
      <dgm:spPr/>
    </dgm:pt>
    <dgm:pt modelId="{C7267ED6-092D-334B-AD4A-7D1F1505794D}" type="pres">
      <dgm:prSet presAssocID="{C4ECAC34-4977-A243-AB69-08A03627B254}" presName="Name37" presStyleLbl="parChTrans1D2" presStyleIdx="4" presStyleCnt="7"/>
      <dgm:spPr/>
      <dgm:t>
        <a:bodyPr/>
        <a:lstStyle/>
        <a:p>
          <a:endParaRPr lang="en-US"/>
        </a:p>
      </dgm:t>
    </dgm:pt>
    <dgm:pt modelId="{4A614026-72F0-414C-8E2F-3C8720C5EB27}" type="pres">
      <dgm:prSet presAssocID="{01A89760-D95D-C94D-BD81-A4B9A8FB272C}" presName="hierRoot2" presStyleCnt="0">
        <dgm:presLayoutVars>
          <dgm:hierBranch val="init"/>
        </dgm:presLayoutVars>
      </dgm:prSet>
      <dgm:spPr/>
    </dgm:pt>
    <dgm:pt modelId="{31F5BFA2-F887-294A-AC69-00A371F34D2F}" type="pres">
      <dgm:prSet presAssocID="{01A89760-D95D-C94D-BD81-A4B9A8FB272C}" presName="rootComposite" presStyleCnt="0"/>
      <dgm:spPr/>
    </dgm:pt>
    <dgm:pt modelId="{707F7955-69F9-5046-9D99-6557FDBA894E}" type="pres">
      <dgm:prSet presAssocID="{01A89760-D95D-C94D-BD81-A4B9A8FB272C}" presName="rootText" presStyleLbl="node1" presStyleIdx="4" presStyleCnt="7" custScaleX="145628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0AA97AB1-3300-BF49-9329-2FDF5D7CEBF6}" type="pres">
      <dgm:prSet presAssocID="{01A89760-D95D-C94D-BD81-A4B9A8FB272C}" presName="titleText2" presStyleLbl="fgAcc1" presStyleIdx="4" presStyleCnt="7" custLinFactNeighborX="10486" custLinFactNeighborY="-1743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A5E6A65-0CFD-2E40-B286-AA220838914D}" type="pres">
      <dgm:prSet presAssocID="{01A89760-D95D-C94D-BD81-A4B9A8FB272C}" presName="rootConnector" presStyleLbl="node2" presStyleIdx="0" presStyleCnt="0"/>
      <dgm:spPr/>
      <dgm:t>
        <a:bodyPr/>
        <a:lstStyle/>
        <a:p>
          <a:endParaRPr lang="en-US"/>
        </a:p>
      </dgm:t>
    </dgm:pt>
    <dgm:pt modelId="{CC4775FC-33D5-2142-B6BF-9AB30A0CC698}" type="pres">
      <dgm:prSet presAssocID="{01A89760-D95D-C94D-BD81-A4B9A8FB272C}" presName="hierChild4" presStyleCnt="0"/>
      <dgm:spPr/>
    </dgm:pt>
    <dgm:pt modelId="{13655EE7-7100-A241-9BB9-14268A06B81A}" type="pres">
      <dgm:prSet presAssocID="{01A89760-D95D-C94D-BD81-A4B9A8FB272C}" presName="hierChild5" presStyleCnt="0"/>
      <dgm:spPr/>
    </dgm:pt>
    <dgm:pt modelId="{F72F474E-8826-B84E-BD26-9D75283E27BF}" type="pres">
      <dgm:prSet presAssocID="{FDA20F72-6168-7A47-ACA4-DBE6A51C7065}" presName="Name37" presStyleLbl="parChTrans1D2" presStyleIdx="5" presStyleCnt="7"/>
      <dgm:spPr/>
      <dgm:t>
        <a:bodyPr/>
        <a:lstStyle/>
        <a:p>
          <a:endParaRPr lang="en-US"/>
        </a:p>
      </dgm:t>
    </dgm:pt>
    <dgm:pt modelId="{C163A958-1624-8045-BBF8-0C5B608CDF74}" type="pres">
      <dgm:prSet presAssocID="{2C4D2C5F-E540-4242-8DF0-82820B124A3E}" presName="hierRoot2" presStyleCnt="0">
        <dgm:presLayoutVars>
          <dgm:hierBranch val="init"/>
        </dgm:presLayoutVars>
      </dgm:prSet>
      <dgm:spPr/>
    </dgm:pt>
    <dgm:pt modelId="{BE1A0DB6-6236-3645-B14C-B97ABE6D2928}" type="pres">
      <dgm:prSet presAssocID="{2C4D2C5F-E540-4242-8DF0-82820B124A3E}" presName="rootComposite" presStyleCnt="0"/>
      <dgm:spPr/>
    </dgm:pt>
    <dgm:pt modelId="{C870E079-6091-6245-BE7F-BBE56980F4CC}" type="pres">
      <dgm:prSet presAssocID="{2C4D2C5F-E540-4242-8DF0-82820B124A3E}" presName="rootText" presStyleLbl="node1" presStyleIdx="5" presStyleCnt="7" custScaleX="13874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B6DDB9BF-123B-F74E-B67B-F7435D3D733E}" type="pres">
      <dgm:prSet presAssocID="{2C4D2C5F-E540-4242-8DF0-82820B124A3E}" presName="titleText2" presStyleLbl="fgAcc1" presStyleIdx="5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47D75FF-58E9-B648-945B-4A49D348F2A6}" type="pres">
      <dgm:prSet presAssocID="{2C4D2C5F-E540-4242-8DF0-82820B124A3E}" presName="rootConnector" presStyleLbl="node2" presStyleIdx="0" presStyleCnt="0"/>
      <dgm:spPr/>
      <dgm:t>
        <a:bodyPr/>
        <a:lstStyle/>
        <a:p>
          <a:endParaRPr lang="en-US"/>
        </a:p>
      </dgm:t>
    </dgm:pt>
    <dgm:pt modelId="{DBD26E66-E554-8C4D-932F-4B267EE7CB64}" type="pres">
      <dgm:prSet presAssocID="{2C4D2C5F-E540-4242-8DF0-82820B124A3E}" presName="hierChild4" presStyleCnt="0"/>
      <dgm:spPr/>
    </dgm:pt>
    <dgm:pt modelId="{879DFAEE-EF6C-E94D-A468-F9EFF9B11B4D}" type="pres">
      <dgm:prSet presAssocID="{2C4D2C5F-E540-4242-8DF0-82820B124A3E}" presName="hierChild5" presStyleCnt="0"/>
      <dgm:spPr/>
    </dgm:pt>
    <dgm:pt modelId="{9AE86AEA-0507-1649-B636-B4A6ABD62FBE}" type="pres">
      <dgm:prSet presAssocID="{A64EA2BF-2E07-F843-9C3F-C9D7F6B0FDEE}" presName="Name37" presStyleLbl="parChTrans1D2" presStyleIdx="6" presStyleCnt="7"/>
      <dgm:spPr/>
      <dgm:t>
        <a:bodyPr/>
        <a:lstStyle/>
        <a:p>
          <a:endParaRPr lang="en-US"/>
        </a:p>
      </dgm:t>
    </dgm:pt>
    <dgm:pt modelId="{5B73EB40-10E6-6A46-8641-46EBB6FD8CD6}" type="pres">
      <dgm:prSet presAssocID="{AFC5951C-546F-E44A-A683-AF544C5E67CE}" presName="hierRoot2" presStyleCnt="0">
        <dgm:presLayoutVars>
          <dgm:hierBranch val="init"/>
        </dgm:presLayoutVars>
      </dgm:prSet>
      <dgm:spPr/>
    </dgm:pt>
    <dgm:pt modelId="{EBE1C781-DCCB-F445-A90A-3AEC280D772A}" type="pres">
      <dgm:prSet presAssocID="{AFC5951C-546F-E44A-A683-AF544C5E67CE}" presName="rootComposite" presStyleCnt="0"/>
      <dgm:spPr/>
    </dgm:pt>
    <dgm:pt modelId="{BD057982-4D44-4647-8E38-3279F2659259}" type="pres">
      <dgm:prSet presAssocID="{AFC5951C-546F-E44A-A683-AF544C5E67CE}" presName="rootText" presStyleLbl="node1" presStyleIdx="6" presStyleCnt="7" custScaleX="127378" custScaleY="169543" custLinFactNeighborX="-13452" custLinFactNeighborY="-1039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996A4DAB-5FFE-7541-8B94-94C5F2299623}" type="pres">
      <dgm:prSet presAssocID="{AFC5951C-546F-E44A-A683-AF544C5E67CE}" presName="titleText2" presStyleLbl="fgAcc1" presStyleIdx="6" presStyleCnt="7" custLinFactNeighborX="-25409" custLinFactNeighborY="3897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68456BA-D6CF-A845-B3F1-B158EDA01830}" type="pres">
      <dgm:prSet presAssocID="{AFC5951C-546F-E44A-A683-AF544C5E67CE}" presName="rootConnector" presStyleLbl="node2" presStyleIdx="0" presStyleCnt="0"/>
      <dgm:spPr/>
      <dgm:t>
        <a:bodyPr/>
        <a:lstStyle/>
        <a:p>
          <a:endParaRPr lang="en-US"/>
        </a:p>
      </dgm:t>
    </dgm:pt>
    <dgm:pt modelId="{DF9F7213-4B56-3A47-B26F-B2333728D5B0}" type="pres">
      <dgm:prSet presAssocID="{AFC5951C-546F-E44A-A683-AF544C5E67CE}" presName="hierChild4" presStyleCnt="0"/>
      <dgm:spPr/>
    </dgm:pt>
    <dgm:pt modelId="{2D1F6ADF-B87D-DB4D-A3D6-C5E3C2AFA9B8}" type="pres">
      <dgm:prSet presAssocID="{AFC5951C-546F-E44A-A683-AF544C5E67CE}" presName="hierChild5" presStyleCnt="0"/>
      <dgm:spPr/>
    </dgm:pt>
    <dgm:pt modelId="{31B6A9F0-62B7-9140-B4D8-41167590DAA4}" type="pres">
      <dgm:prSet presAssocID="{4132FB75-02E4-684D-A362-EAE06C2E4A57}" presName="hierChild3" presStyleCnt="0"/>
      <dgm:spPr/>
    </dgm:pt>
  </dgm:ptLst>
  <dgm:cxnLst>
    <dgm:cxn modelId="{0E87CAFB-DC49-9D4D-AB11-00B631DE23F5}" type="presOf" srcId="{FDA20F72-6168-7A47-ACA4-DBE6A51C7065}" destId="{F72F474E-8826-B84E-BD26-9D75283E27BF}" srcOrd="0" destOrd="0" presId="urn:microsoft.com/office/officeart/2008/layout/NameandTitleOrganizationalChart"/>
    <dgm:cxn modelId="{F0ACF469-6F4D-D241-ABE0-D12352EC3F06}" type="presOf" srcId="{6B8CFA06-5405-AA41-86DB-11C0006A8ADF}" destId="{07E97B4D-4C3C-FE43-AC2F-765726E28338}" srcOrd="0" destOrd="0" presId="urn:microsoft.com/office/officeart/2008/layout/NameandTitleOrganizationalChart"/>
    <dgm:cxn modelId="{AF86C906-A8F4-ED4C-93CC-54EF70C5B9A0}" type="presOf" srcId="{3CACEBDF-C69D-9440-A14A-9F6FB134E5BB}" destId="{CBB977BF-7F4C-E345-B872-FD56E5DF4CD8}" srcOrd="1" destOrd="0" presId="urn:microsoft.com/office/officeart/2008/layout/NameandTitleOrganizationalChart"/>
    <dgm:cxn modelId="{87DAC7A0-CCFE-F942-990D-361FBCE301D3}" type="presOf" srcId="{A6F66EDD-4983-8445-A28B-0E5E8624E85E}" destId="{658A66E8-EB77-7C45-A227-8BA73A7D4C91}" srcOrd="0" destOrd="0" presId="urn:microsoft.com/office/officeart/2008/layout/NameandTitleOrganizationalChart"/>
    <dgm:cxn modelId="{755BC3EB-AF37-D741-B6BA-EA5BC10BC306}" type="presOf" srcId="{3CACEBDF-C69D-9440-A14A-9F6FB134E5BB}" destId="{589E1448-5297-EC44-A781-5819FAB2218E}" srcOrd="0" destOrd="0" presId="urn:microsoft.com/office/officeart/2008/layout/NameandTitleOrganizationalChart"/>
    <dgm:cxn modelId="{9F39E93A-5B8D-D64A-A84E-8310517568C6}" type="presOf" srcId="{787F4C6D-DB7A-8A4E-8A60-B041731B0AC3}" destId="{B3ECD5A0-B929-9647-8BDD-B641169BCC30}" srcOrd="0" destOrd="0" presId="urn:microsoft.com/office/officeart/2008/layout/NameandTitleOrganizationalChart"/>
    <dgm:cxn modelId="{B7755330-7C92-CF46-BB93-83FDD3E87E0D}" srcId="{4132FB75-02E4-684D-A362-EAE06C2E4A57}" destId="{E7D9479D-E7D9-7A4A-9428-DCAAA2890819}" srcOrd="2" destOrd="0" parTransId="{6B8CFA06-5405-AA41-86DB-11C0006A8ADF}" sibTransId="{B5513567-809E-D444-9F78-646E106AF676}"/>
    <dgm:cxn modelId="{0A157AD9-F1C8-C041-83E6-13B67332F6BB}" type="presOf" srcId="{E058BC2D-EE08-9945-BB7A-4E873DC34717}" destId="{382587FD-542B-9042-825E-5B0EC093A7F5}" srcOrd="1" destOrd="0" presId="urn:microsoft.com/office/officeart/2008/layout/NameandTitleOrganizationalChart"/>
    <dgm:cxn modelId="{8E88B623-FA86-294F-98B5-5A5583FE7731}" srcId="{4132FB75-02E4-684D-A362-EAE06C2E4A57}" destId="{AFC5951C-546F-E44A-A683-AF544C5E67CE}" srcOrd="6" destOrd="0" parTransId="{A64EA2BF-2E07-F843-9C3F-C9D7F6B0FDEE}" sibTransId="{C2F01285-6B4A-2440-8905-7AE368C1F8C2}"/>
    <dgm:cxn modelId="{8E4DED99-A089-9340-898B-E0B8507AB649}" type="presOf" srcId="{E7D9479D-E7D9-7A4A-9428-DCAAA2890819}" destId="{1E920FCE-F217-F044-A051-DA288FA127AA}" srcOrd="0" destOrd="0" presId="urn:microsoft.com/office/officeart/2008/layout/NameandTitleOrganizationalChart"/>
    <dgm:cxn modelId="{E2BA7E35-978B-DB4D-872C-A6FFA858B001}" srcId="{4132FB75-02E4-684D-A362-EAE06C2E4A57}" destId="{3CACEBDF-C69D-9440-A14A-9F6FB134E5BB}" srcOrd="0" destOrd="0" parTransId="{C75F4F92-DDBA-7245-816D-05D6C342E1C7}" sibTransId="{7536DEB2-B8D3-934C-B7BC-095611A223DE}"/>
    <dgm:cxn modelId="{8769A3BE-65D7-924D-B7DF-EB22E928EFA4}" srcId="{E3106794-66F5-504B-A429-5FE47C29CEBC}" destId="{4132FB75-02E4-684D-A362-EAE06C2E4A57}" srcOrd="0" destOrd="0" parTransId="{0C5419CA-1EBA-3F45-A315-99FC0E4DDCB0}" sibTransId="{F756A3D9-34C4-9045-87BD-D5D34BF0F8FF}"/>
    <dgm:cxn modelId="{0C7B5014-A7C4-1D4A-A61C-D408C334A465}" type="presOf" srcId="{C75F4F92-DDBA-7245-816D-05D6C342E1C7}" destId="{39B31238-994F-B241-8937-C927E5D23331}" srcOrd="0" destOrd="0" presId="urn:microsoft.com/office/officeart/2008/layout/NameandTitleOrganizationalChart"/>
    <dgm:cxn modelId="{6AED64F8-237D-6648-A880-AF85CD16EBF1}" type="presOf" srcId="{01A89760-D95D-C94D-BD81-A4B9A8FB272C}" destId="{707F7955-69F9-5046-9D99-6557FDBA894E}" srcOrd="0" destOrd="0" presId="urn:microsoft.com/office/officeart/2008/layout/NameandTitleOrganizationalChart"/>
    <dgm:cxn modelId="{B9E68F26-BC47-3942-B1EA-209CDBC3744B}" srcId="{4132FB75-02E4-684D-A362-EAE06C2E4A57}" destId="{2C4D2C5F-E540-4242-8DF0-82820B124A3E}" srcOrd="5" destOrd="0" parTransId="{FDA20F72-6168-7A47-ACA4-DBE6A51C7065}" sibTransId="{B8C0D085-6952-F447-9582-584D3E3CADA3}"/>
    <dgm:cxn modelId="{931D1B84-F34F-AA4B-90D4-514510681282}" type="presOf" srcId="{F756A3D9-34C4-9045-87BD-D5D34BF0F8FF}" destId="{4C463703-5CAA-BE47-954D-D2920A77B4F7}" srcOrd="0" destOrd="0" presId="urn:microsoft.com/office/officeart/2008/layout/NameandTitleOrganizationalChart"/>
    <dgm:cxn modelId="{3C90D6B9-E40A-C642-B538-D7193E8A00A9}" type="presOf" srcId="{AE5D7F0A-9B88-2E47-8243-98F13A0B65BE}" destId="{446F5FDA-B353-554C-AAE0-B0CC6F7C3A28}" srcOrd="0" destOrd="0" presId="urn:microsoft.com/office/officeart/2008/layout/NameandTitleOrganizationalChart"/>
    <dgm:cxn modelId="{85C98702-BBE4-7F49-A9E3-B66C10F20D11}" type="presOf" srcId="{7536DEB2-B8D3-934C-B7BC-095611A223DE}" destId="{2AB49277-4C1A-3143-AAC3-54DE06205172}" srcOrd="0" destOrd="0" presId="urn:microsoft.com/office/officeart/2008/layout/NameandTitleOrganizationalChart"/>
    <dgm:cxn modelId="{44F2FCCE-6735-8443-A837-C7FBD316A313}" type="presOf" srcId="{B8C0D085-6952-F447-9582-584D3E3CADA3}" destId="{B6DDB9BF-123B-F74E-B67B-F7435D3D733E}" srcOrd="0" destOrd="0" presId="urn:microsoft.com/office/officeart/2008/layout/NameandTitleOrganizationalChart"/>
    <dgm:cxn modelId="{721B0DF9-6BD9-9946-9E30-E4C499B45CA5}" type="presOf" srcId="{787F4C6D-DB7A-8A4E-8A60-B041731B0AC3}" destId="{15C4B6C6-333C-314D-B17D-67FA334141F3}" srcOrd="1" destOrd="0" presId="urn:microsoft.com/office/officeart/2008/layout/NameandTitleOrganizationalChart"/>
    <dgm:cxn modelId="{AB89B31F-3064-1F45-96E6-E36B19D4BE23}" type="presOf" srcId="{01A89760-D95D-C94D-BD81-A4B9A8FB272C}" destId="{1A5E6A65-0CFD-2E40-B286-AA220838914D}" srcOrd="1" destOrd="0" presId="urn:microsoft.com/office/officeart/2008/layout/NameandTitleOrganizationalChart"/>
    <dgm:cxn modelId="{05312285-B3B9-7041-AB4C-A7AB754E0D49}" srcId="{4132FB75-02E4-684D-A362-EAE06C2E4A57}" destId="{E058BC2D-EE08-9945-BB7A-4E873DC34717}" srcOrd="3" destOrd="0" parTransId="{AE5D7F0A-9B88-2E47-8243-98F13A0B65BE}" sibTransId="{CB60BB37-6DFD-6E4A-A2F6-5DD843B14FBB}"/>
    <dgm:cxn modelId="{C3936293-0583-6146-8136-B70A16CF3D90}" srcId="{4132FB75-02E4-684D-A362-EAE06C2E4A57}" destId="{787F4C6D-DB7A-8A4E-8A60-B041731B0AC3}" srcOrd="1" destOrd="0" parTransId="{E58FB29A-5B99-FB4C-91FB-CA5CF79491CC}" sibTransId="{A6F66EDD-4983-8445-A28B-0E5E8624E85E}"/>
    <dgm:cxn modelId="{73BEBB9D-FA81-4349-8B19-B951D6CD738D}" type="presOf" srcId="{CB60BB37-6DFD-6E4A-A2F6-5DD843B14FBB}" destId="{423E52CA-87F8-8142-B321-BD6042930A09}" srcOrd="0" destOrd="0" presId="urn:microsoft.com/office/officeart/2008/layout/NameandTitleOrganizationalChart"/>
    <dgm:cxn modelId="{D0D98236-63C8-2647-AAD2-35BE6ED80757}" type="presOf" srcId="{A596F62A-2DD0-E448-9B0A-101A68617F46}" destId="{0AA97AB1-3300-BF49-9329-2FDF5D7CEBF6}" srcOrd="0" destOrd="0" presId="urn:microsoft.com/office/officeart/2008/layout/NameandTitleOrganizationalChart"/>
    <dgm:cxn modelId="{5D00A3FE-30E2-0C49-9ED0-5D232450B04A}" type="presOf" srcId="{E7D9479D-E7D9-7A4A-9428-DCAAA2890819}" destId="{23B5C3D2-BAD7-AB43-905F-612CDAFABD06}" srcOrd="1" destOrd="0" presId="urn:microsoft.com/office/officeart/2008/layout/NameandTitleOrganizationalChart"/>
    <dgm:cxn modelId="{36C056FB-4E75-FA42-AF40-4F49E43D6627}" type="presOf" srcId="{A64EA2BF-2E07-F843-9C3F-C9D7F6B0FDEE}" destId="{9AE86AEA-0507-1649-B636-B4A6ABD62FBE}" srcOrd="0" destOrd="0" presId="urn:microsoft.com/office/officeart/2008/layout/NameandTitleOrganizationalChart"/>
    <dgm:cxn modelId="{0F9ADF75-1B1C-894F-A420-4FC0FB0528D3}" type="presOf" srcId="{2C4D2C5F-E540-4242-8DF0-82820B124A3E}" destId="{C870E079-6091-6245-BE7F-BBE56980F4CC}" srcOrd="0" destOrd="0" presId="urn:microsoft.com/office/officeart/2008/layout/NameandTitleOrganizationalChart"/>
    <dgm:cxn modelId="{639FB759-72BC-924A-A3BC-7FC5AB0E8F8D}" type="presOf" srcId="{AFC5951C-546F-E44A-A683-AF544C5E67CE}" destId="{BD057982-4D44-4647-8E38-3279F2659259}" srcOrd="0" destOrd="0" presId="urn:microsoft.com/office/officeart/2008/layout/NameandTitleOrganizationalChart"/>
    <dgm:cxn modelId="{5F3BF54F-B517-CC4B-8298-08DC3E08F1C4}" type="presOf" srcId="{C4ECAC34-4977-A243-AB69-08A03627B254}" destId="{C7267ED6-092D-334B-AD4A-7D1F1505794D}" srcOrd="0" destOrd="0" presId="urn:microsoft.com/office/officeart/2008/layout/NameandTitleOrganizationalChart"/>
    <dgm:cxn modelId="{1DEA021C-3333-9F42-BB50-7ADEFB2061E8}" type="presOf" srcId="{C2F01285-6B4A-2440-8905-7AE368C1F8C2}" destId="{996A4DAB-5FFE-7541-8B94-94C5F2299623}" srcOrd="0" destOrd="0" presId="urn:microsoft.com/office/officeart/2008/layout/NameandTitleOrganizationalChart"/>
    <dgm:cxn modelId="{F84092FC-BBB3-3648-9FCA-4C5C993F60BF}" type="presOf" srcId="{E3106794-66F5-504B-A429-5FE47C29CEBC}" destId="{2996127D-62B0-EB4D-96C7-747D6C825B05}" srcOrd="0" destOrd="0" presId="urn:microsoft.com/office/officeart/2008/layout/NameandTitleOrganizationalChart"/>
    <dgm:cxn modelId="{48692180-C025-1745-90F6-0B83B3831D9C}" type="presOf" srcId="{4132FB75-02E4-684D-A362-EAE06C2E4A57}" destId="{7F8E85EE-AEDD-F34C-9D9A-D2965C1686B0}" srcOrd="0" destOrd="0" presId="urn:microsoft.com/office/officeart/2008/layout/NameandTitleOrganizationalChart"/>
    <dgm:cxn modelId="{3B3B8D38-1FF2-FB43-AC15-523EB232DB3D}" type="presOf" srcId="{2C4D2C5F-E540-4242-8DF0-82820B124A3E}" destId="{447D75FF-58E9-B648-945B-4A49D348F2A6}" srcOrd="1" destOrd="0" presId="urn:microsoft.com/office/officeart/2008/layout/NameandTitleOrganizationalChart"/>
    <dgm:cxn modelId="{68F404CD-A80E-164D-BC62-C3122322D7DC}" type="presOf" srcId="{E058BC2D-EE08-9945-BB7A-4E873DC34717}" destId="{3CBDFAAB-A3B5-2649-BED6-37072DB770B1}" srcOrd="0" destOrd="0" presId="urn:microsoft.com/office/officeart/2008/layout/NameandTitleOrganizationalChart"/>
    <dgm:cxn modelId="{B09BA6D7-6F2F-F24B-BB7C-CBFE112CD2FF}" type="presOf" srcId="{4132FB75-02E4-684D-A362-EAE06C2E4A57}" destId="{2A971BBC-3896-2941-B17F-430832526465}" srcOrd="1" destOrd="0" presId="urn:microsoft.com/office/officeart/2008/layout/NameandTitleOrganizationalChart"/>
    <dgm:cxn modelId="{AF75B27F-418E-F945-9660-0725F91A8952}" srcId="{4132FB75-02E4-684D-A362-EAE06C2E4A57}" destId="{01A89760-D95D-C94D-BD81-A4B9A8FB272C}" srcOrd="4" destOrd="0" parTransId="{C4ECAC34-4977-A243-AB69-08A03627B254}" sibTransId="{A596F62A-2DD0-E448-9B0A-101A68617F46}"/>
    <dgm:cxn modelId="{2BD9D792-9E3F-6C4A-88DB-40D1A2228095}" type="presOf" srcId="{B5513567-809E-D444-9F78-646E106AF676}" destId="{37DB97FC-1A39-104A-90AF-596333BEF278}" srcOrd="0" destOrd="0" presId="urn:microsoft.com/office/officeart/2008/layout/NameandTitleOrganizationalChart"/>
    <dgm:cxn modelId="{4A59C207-5FE4-0841-8BAC-28A2E2098416}" type="presOf" srcId="{AFC5951C-546F-E44A-A683-AF544C5E67CE}" destId="{F68456BA-D6CF-A845-B3F1-B158EDA01830}" srcOrd="1" destOrd="0" presId="urn:microsoft.com/office/officeart/2008/layout/NameandTitleOrganizationalChart"/>
    <dgm:cxn modelId="{78BB4F4C-154C-EC4E-94FC-AE5279A47817}" type="presOf" srcId="{E58FB29A-5B99-FB4C-91FB-CA5CF79491CC}" destId="{E91D8B72-B44F-B049-8E74-C4B6D267F9CD}" srcOrd="0" destOrd="0" presId="urn:microsoft.com/office/officeart/2008/layout/NameandTitleOrganizationalChart"/>
    <dgm:cxn modelId="{E806CD3C-AE5B-B448-98FC-D46BAAF92B85}" type="presParOf" srcId="{2996127D-62B0-EB4D-96C7-747D6C825B05}" destId="{09CC3EC3-E606-9E4B-B494-A1F24E1DE542}" srcOrd="0" destOrd="0" presId="urn:microsoft.com/office/officeart/2008/layout/NameandTitleOrganizationalChart"/>
    <dgm:cxn modelId="{1E384785-32F3-1C41-A8DF-B9FB43C7AEE4}" type="presParOf" srcId="{09CC3EC3-E606-9E4B-B494-A1F24E1DE542}" destId="{CF2B0415-F1B6-4747-A9D1-A5BB36D6FC92}" srcOrd="0" destOrd="0" presId="urn:microsoft.com/office/officeart/2008/layout/NameandTitleOrganizationalChart"/>
    <dgm:cxn modelId="{DE49818F-9A73-D943-842E-0A4948951EB9}" type="presParOf" srcId="{CF2B0415-F1B6-4747-A9D1-A5BB36D6FC92}" destId="{7F8E85EE-AEDD-F34C-9D9A-D2965C1686B0}" srcOrd="0" destOrd="0" presId="urn:microsoft.com/office/officeart/2008/layout/NameandTitleOrganizationalChart"/>
    <dgm:cxn modelId="{710CF20C-47AB-1047-B154-0FEAA758022F}" type="presParOf" srcId="{CF2B0415-F1B6-4747-A9D1-A5BB36D6FC92}" destId="{4C463703-5CAA-BE47-954D-D2920A77B4F7}" srcOrd="1" destOrd="0" presId="urn:microsoft.com/office/officeart/2008/layout/NameandTitleOrganizationalChart"/>
    <dgm:cxn modelId="{3A079A0D-CDD8-D54F-A682-48B31CA6290B}" type="presParOf" srcId="{CF2B0415-F1B6-4747-A9D1-A5BB36D6FC92}" destId="{2A971BBC-3896-2941-B17F-430832526465}" srcOrd="2" destOrd="0" presId="urn:microsoft.com/office/officeart/2008/layout/NameandTitleOrganizationalChart"/>
    <dgm:cxn modelId="{5DAEBEAA-5044-D843-B973-8749AA1E39D7}" type="presParOf" srcId="{09CC3EC3-E606-9E4B-B494-A1F24E1DE542}" destId="{D3B63612-A6FF-D048-87A5-3D913EAF7364}" srcOrd="1" destOrd="0" presId="urn:microsoft.com/office/officeart/2008/layout/NameandTitleOrganizationalChart"/>
    <dgm:cxn modelId="{02838BDB-411B-F342-8ED4-DE8703CCEB54}" type="presParOf" srcId="{D3B63612-A6FF-D048-87A5-3D913EAF7364}" destId="{39B31238-994F-B241-8937-C927E5D23331}" srcOrd="0" destOrd="0" presId="urn:microsoft.com/office/officeart/2008/layout/NameandTitleOrganizationalChart"/>
    <dgm:cxn modelId="{63E96875-D29C-A742-8C74-BD82CBF1B3A3}" type="presParOf" srcId="{D3B63612-A6FF-D048-87A5-3D913EAF7364}" destId="{0296DF3D-3807-A947-A1A3-D1869ACDFFDA}" srcOrd="1" destOrd="0" presId="urn:microsoft.com/office/officeart/2008/layout/NameandTitleOrganizationalChart"/>
    <dgm:cxn modelId="{C400143D-F45C-DB41-8B61-D15F26C4FF9A}" type="presParOf" srcId="{0296DF3D-3807-A947-A1A3-D1869ACDFFDA}" destId="{2690E4A3-F655-1142-ABFB-F4FD2937F7D5}" srcOrd="0" destOrd="0" presId="urn:microsoft.com/office/officeart/2008/layout/NameandTitleOrganizationalChart"/>
    <dgm:cxn modelId="{DB1E5645-F774-DA4A-9255-F596211CAA5A}" type="presParOf" srcId="{2690E4A3-F655-1142-ABFB-F4FD2937F7D5}" destId="{589E1448-5297-EC44-A781-5819FAB2218E}" srcOrd="0" destOrd="0" presId="urn:microsoft.com/office/officeart/2008/layout/NameandTitleOrganizationalChart"/>
    <dgm:cxn modelId="{999D27AB-99EE-2A47-9F35-7DA184338A6D}" type="presParOf" srcId="{2690E4A3-F655-1142-ABFB-F4FD2937F7D5}" destId="{2AB49277-4C1A-3143-AAC3-54DE06205172}" srcOrd="1" destOrd="0" presId="urn:microsoft.com/office/officeart/2008/layout/NameandTitleOrganizationalChart"/>
    <dgm:cxn modelId="{D7EF89A8-76C9-044A-ABF5-F8C105A7F6CE}" type="presParOf" srcId="{2690E4A3-F655-1142-ABFB-F4FD2937F7D5}" destId="{CBB977BF-7F4C-E345-B872-FD56E5DF4CD8}" srcOrd="2" destOrd="0" presId="urn:microsoft.com/office/officeart/2008/layout/NameandTitleOrganizationalChart"/>
    <dgm:cxn modelId="{B511294A-67B3-444D-8021-7F4F4DAEA3F8}" type="presParOf" srcId="{0296DF3D-3807-A947-A1A3-D1869ACDFFDA}" destId="{100430C3-8610-AC44-AA59-6003B86059F0}" srcOrd="1" destOrd="0" presId="urn:microsoft.com/office/officeart/2008/layout/NameandTitleOrganizationalChart"/>
    <dgm:cxn modelId="{9753DD95-7898-B04B-83DD-13A3BB0957A8}" type="presParOf" srcId="{0296DF3D-3807-A947-A1A3-D1869ACDFFDA}" destId="{7C050002-F5C1-944F-BA23-17BD1F5FD161}" srcOrd="2" destOrd="0" presId="urn:microsoft.com/office/officeart/2008/layout/NameandTitleOrganizationalChart"/>
    <dgm:cxn modelId="{D2E96CB8-DF33-FA43-BBDE-8BBE4C8DE39C}" type="presParOf" srcId="{D3B63612-A6FF-D048-87A5-3D913EAF7364}" destId="{E91D8B72-B44F-B049-8E74-C4B6D267F9CD}" srcOrd="2" destOrd="0" presId="urn:microsoft.com/office/officeart/2008/layout/NameandTitleOrganizationalChart"/>
    <dgm:cxn modelId="{F1D1F186-D62A-B149-AB11-7975C4248EFC}" type="presParOf" srcId="{D3B63612-A6FF-D048-87A5-3D913EAF7364}" destId="{E060B3D2-F83E-6A47-8564-2283BB3DFFB6}" srcOrd="3" destOrd="0" presId="urn:microsoft.com/office/officeart/2008/layout/NameandTitleOrganizationalChart"/>
    <dgm:cxn modelId="{FD60974A-EDAA-CF4F-A829-465C372E0EAF}" type="presParOf" srcId="{E060B3D2-F83E-6A47-8564-2283BB3DFFB6}" destId="{2922B177-261E-9B4C-A4DF-4D200128C84C}" srcOrd="0" destOrd="0" presId="urn:microsoft.com/office/officeart/2008/layout/NameandTitleOrganizationalChart"/>
    <dgm:cxn modelId="{4AD5ECB7-EA6B-BA4D-9553-FB107494493E}" type="presParOf" srcId="{2922B177-261E-9B4C-A4DF-4D200128C84C}" destId="{B3ECD5A0-B929-9647-8BDD-B641169BCC30}" srcOrd="0" destOrd="0" presId="urn:microsoft.com/office/officeart/2008/layout/NameandTitleOrganizationalChart"/>
    <dgm:cxn modelId="{ACA6CF8D-E400-2342-ABE4-E0525E20B821}" type="presParOf" srcId="{2922B177-261E-9B4C-A4DF-4D200128C84C}" destId="{658A66E8-EB77-7C45-A227-8BA73A7D4C91}" srcOrd="1" destOrd="0" presId="urn:microsoft.com/office/officeart/2008/layout/NameandTitleOrganizationalChart"/>
    <dgm:cxn modelId="{D418701B-7943-624B-916F-06352CEA769A}" type="presParOf" srcId="{2922B177-261E-9B4C-A4DF-4D200128C84C}" destId="{15C4B6C6-333C-314D-B17D-67FA334141F3}" srcOrd="2" destOrd="0" presId="urn:microsoft.com/office/officeart/2008/layout/NameandTitleOrganizationalChart"/>
    <dgm:cxn modelId="{5C10C5B0-78A0-604F-AD10-5940555D1688}" type="presParOf" srcId="{E060B3D2-F83E-6A47-8564-2283BB3DFFB6}" destId="{684DA60B-8C64-6C48-91D2-537B2197B354}" srcOrd="1" destOrd="0" presId="urn:microsoft.com/office/officeart/2008/layout/NameandTitleOrganizationalChart"/>
    <dgm:cxn modelId="{F087B1FA-E402-DD43-848D-DC7AE00707BA}" type="presParOf" srcId="{E060B3D2-F83E-6A47-8564-2283BB3DFFB6}" destId="{B3DA7F94-01D0-694E-B7C2-4D18FF8C0E4B}" srcOrd="2" destOrd="0" presId="urn:microsoft.com/office/officeart/2008/layout/NameandTitleOrganizationalChart"/>
    <dgm:cxn modelId="{31E4717F-4967-584A-B7E1-42466F2D365A}" type="presParOf" srcId="{D3B63612-A6FF-D048-87A5-3D913EAF7364}" destId="{07E97B4D-4C3C-FE43-AC2F-765726E28338}" srcOrd="4" destOrd="0" presId="urn:microsoft.com/office/officeart/2008/layout/NameandTitleOrganizationalChart"/>
    <dgm:cxn modelId="{D1FB8D78-599C-5B41-92A7-408FD826E31A}" type="presParOf" srcId="{D3B63612-A6FF-D048-87A5-3D913EAF7364}" destId="{649295B5-27F0-1941-A9FB-007181DD97FD}" srcOrd="5" destOrd="0" presId="urn:microsoft.com/office/officeart/2008/layout/NameandTitleOrganizationalChart"/>
    <dgm:cxn modelId="{7F372A68-07CF-134E-BB8C-DCCC5E38C705}" type="presParOf" srcId="{649295B5-27F0-1941-A9FB-007181DD97FD}" destId="{9B126875-69E6-1D49-A91F-CA538040551F}" srcOrd="0" destOrd="0" presId="urn:microsoft.com/office/officeart/2008/layout/NameandTitleOrganizationalChart"/>
    <dgm:cxn modelId="{E62789F8-84AF-5A49-A6F3-A6D4062FBE75}" type="presParOf" srcId="{9B126875-69E6-1D49-A91F-CA538040551F}" destId="{1E920FCE-F217-F044-A051-DA288FA127AA}" srcOrd="0" destOrd="0" presId="urn:microsoft.com/office/officeart/2008/layout/NameandTitleOrganizationalChart"/>
    <dgm:cxn modelId="{FA5AE85D-44B1-0B48-A96D-0661F1AADC9F}" type="presParOf" srcId="{9B126875-69E6-1D49-A91F-CA538040551F}" destId="{37DB97FC-1A39-104A-90AF-596333BEF278}" srcOrd="1" destOrd="0" presId="urn:microsoft.com/office/officeart/2008/layout/NameandTitleOrganizationalChart"/>
    <dgm:cxn modelId="{50A08006-0AC6-C342-912F-5C0519EC1A01}" type="presParOf" srcId="{9B126875-69E6-1D49-A91F-CA538040551F}" destId="{23B5C3D2-BAD7-AB43-905F-612CDAFABD06}" srcOrd="2" destOrd="0" presId="urn:microsoft.com/office/officeart/2008/layout/NameandTitleOrganizationalChart"/>
    <dgm:cxn modelId="{B40ED69E-FD7E-6146-B2D1-9FEF036EF77F}" type="presParOf" srcId="{649295B5-27F0-1941-A9FB-007181DD97FD}" destId="{D999AD16-461F-D749-AA40-8A87337BC6EB}" srcOrd="1" destOrd="0" presId="urn:microsoft.com/office/officeart/2008/layout/NameandTitleOrganizationalChart"/>
    <dgm:cxn modelId="{7BA994C5-497F-254E-B60C-0531D3A1FA62}" type="presParOf" srcId="{649295B5-27F0-1941-A9FB-007181DD97FD}" destId="{B7A31552-8BD9-9840-BD7C-4BA6E7C86E19}" srcOrd="2" destOrd="0" presId="urn:microsoft.com/office/officeart/2008/layout/NameandTitleOrganizationalChart"/>
    <dgm:cxn modelId="{C80EC336-30E6-4046-806B-D0D61930B12E}" type="presParOf" srcId="{D3B63612-A6FF-D048-87A5-3D913EAF7364}" destId="{446F5FDA-B353-554C-AAE0-B0CC6F7C3A28}" srcOrd="6" destOrd="0" presId="urn:microsoft.com/office/officeart/2008/layout/NameandTitleOrganizationalChart"/>
    <dgm:cxn modelId="{97AD1ADD-5C21-524E-9A3E-E0AE733C5BF9}" type="presParOf" srcId="{D3B63612-A6FF-D048-87A5-3D913EAF7364}" destId="{B8F22B25-DDD3-BC4A-A5AF-44F809B30D75}" srcOrd="7" destOrd="0" presId="urn:microsoft.com/office/officeart/2008/layout/NameandTitleOrganizationalChart"/>
    <dgm:cxn modelId="{08C5ABD1-9D36-AC4A-8099-C82FAD483029}" type="presParOf" srcId="{B8F22B25-DDD3-BC4A-A5AF-44F809B30D75}" destId="{93C91F62-A9E7-9F4F-BF85-AE795FEC45B8}" srcOrd="0" destOrd="0" presId="urn:microsoft.com/office/officeart/2008/layout/NameandTitleOrganizationalChart"/>
    <dgm:cxn modelId="{87C22754-33BD-4B44-A5F8-0A01E4972C55}" type="presParOf" srcId="{93C91F62-A9E7-9F4F-BF85-AE795FEC45B8}" destId="{3CBDFAAB-A3B5-2649-BED6-37072DB770B1}" srcOrd="0" destOrd="0" presId="urn:microsoft.com/office/officeart/2008/layout/NameandTitleOrganizationalChart"/>
    <dgm:cxn modelId="{9C05ED07-B1D7-2D42-9085-026D9D478816}" type="presParOf" srcId="{93C91F62-A9E7-9F4F-BF85-AE795FEC45B8}" destId="{423E52CA-87F8-8142-B321-BD6042930A09}" srcOrd="1" destOrd="0" presId="urn:microsoft.com/office/officeart/2008/layout/NameandTitleOrganizationalChart"/>
    <dgm:cxn modelId="{661F1E49-F909-154A-9C56-67D84C0FAE37}" type="presParOf" srcId="{93C91F62-A9E7-9F4F-BF85-AE795FEC45B8}" destId="{382587FD-542B-9042-825E-5B0EC093A7F5}" srcOrd="2" destOrd="0" presId="urn:microsoft.com/office/officeart/2008/layout/NameandTitleOrganizationalChart"/>
    <dgm:cxn modelId="{AD7238C2-BD51-D641-96D6-BE3D3F3FE5F5}" type="presParOf" srcId="{B8F22B25-DDD3-BC4A-A5AF-44F809B30D75}" destId="{12423EC6-08FF-E64E-93A1-1A5EF3509C97}" srcOrd="1" destOrd="0" presId="urn:microsoft.com/office/officeart/2008/layout/NameandTitleOrganizationalChart"/>
    <dgm:cxn modelId="{58585090-94B0-2B45-9126-7BB3448257ED}" type="presParOf" srcId="{B8F22B25-DDD3-BC4A-A5AF-44F809B30D75}" destId="{ED5D18A0-B4B1-0F46-B57F-CFDAEDC5E892}" srcOrd="2" destOrd="0" presId="urn:microsoft.com/office/officeart/2008/layout/NameandTitleOrganizationalChart"/>
    <dgm:cxn modelId="{C1E14695-4B15-6E4C-8536-71951318BC48}" type="presParOf" srcId="{D3B63612-A6FF-D048-87A5-3D913EAF7364}" destId="{C7267ED6-092D-334B-AD4A-7D1F1505794D}" srcOrd="8" destOrd="0" presId="urn:microsoft.com/office/officeart/2008/layout/NameandTitleOrganizationalChart"/>
    <dgm:cxn modelId="{72401BB0-A9DE-F844-A830-A60E34B874F9}" type="presParOf" srcId="{D3B63612-A6FF-D048-87A5-3D913EAF7364}" destId="{4A614026-72F0-414C-8E2F-3C8720C5EB27}" srcOrd="9" destOrd="0" presId="urn:microsoft.com/office/officeart/2008/layout/NameandTitleOrganizationalChart"/>
    <dgm:cxn modelId="{CEC9DCD3-FD6D-AE45-81CA-9BA966DE6500}" type="presParOf" srcId="{4A614026-72F0-414C-8E2F-3C8720C5EB27}" destId="{31F5BFA2-F887-294A-AC69-00A371F34D2F}" srcOrd="0" destOrd="0" presId="urn:microsoft.com/office/officeart/2008/layout/NameandTitleOrganizationalChart"/>
    <dgm:cxn modelId="{3647F98E-B172-AF44-B20B-93C4BC673314}" type="presParOf" srcId="{31F5BFA2-F887-294A-AC69-00A371F34D2F}" destId="{707F7955-69F9-5046-9D99-6557FDBA894E}" srcOrd="0" destOrd="0" presId="urn:microsoft.com/office/officeart/2008/layout/NameandTitleOrganizationalChart"/>
    <dgm:cxn modelId="{472C47B1-13C7-3E4F-9F7E-5FC3E0BACB2A}" type="presParOf" srcId="{31F5BFA2-F887-294A-AC69-00A371F34D2F}" destId="{0AA97AB1-3300-BF49-9329-2FDF5D7CEBF6}" srcOrd="1" destOrd="0" presId="urn:microsoft.com/office/officeart/2008/layout/NameandTitleOrganizationalChart"/>
    <dgm:cxn modelId="{B43FB7EC-0B83-4B41-B86B-93CB8E1D5D0B}" type="presParOf" srcId="{31F5BFA2-F887-294A-AC69-00A371F34D2F}" destId="{1A5E6A65-0CFD-2E40-B286-AA220838914D}" srcOrd="2" destOrd="0" presId="urn:microsoft.com/office/officeart/2008/layout/NameandTitleOrganizationalChart"/>
    <dgm:cxn modelId="{4146BC48-CE80-B84C-A36B-23453BCC2BE4}" type="presParOf" srcId="{4A614026-72F0-414C-8E2F-3C8720C5EB27}" destId="{CC4775FC-33D5-2142-B6BF-9AB30A0CC698}" srcOrd="1" destOrd="0" presId="urn:microsoft.com/office/officeart/2008/layout/NameandTitleOrganizationalChart"/>
    <dgm:cxn modelId="{9EB44921-1A4F-0F48-957F-43A486B72876}" type="presParOf" srcId="{4A614026-72F0-414C-8E2F-3C8720C5EB27}" destId="{13655EE7-7100-A241-9BB9-14268A06B81A}" srcOrd="2" destOrd="0" presId="urn:microsoft.com/office/officeart/2008/layout/NameandTitleOrganizationalChart"/>
    <dgm:cxn modelId="{620D01B7-C677-5F47-8FB8-B8DBBCACF09B}" type="presParOf" srcId="{D3B63612-A6FF-D048-87A5-3D913EAF7364}" destId="{F72F474E-8826-B84E-BD26-9D75283E27BF}" srcOrd="10" destOrd="0" presId="urn:microsoft.com/office/officeart/2008/layout/NameandTitleOrganizationalChart"/>
    <dgm:cxn modelId="{BAC56FE5-3B9D-FC47-A5B7-99D04BF69EB2}" type="presParOf" srcId="{D3B63612-A6FF-D048-87A5-3D913EAF7364}" destId="{C163A958-1624-8045-BBF8-0C5B608CDF74}" srcOrd="11" destOrd="0" presId="urn:microsoft.com/office/officeart/2008/layout/NameandTitleOrganizationalChart"/>
    <dgm:cxn modelId="{AACCAA05-391D-A740-9DE4-A4B34A00C1DA}" type="presParOf" srcId="{C163A958-1624-8045-BBF8-0C5B608CDF74}" destId="{BE1A0DB6-6236-3645-B14C-B97ABE6D2928}" srcOrd="0" destOrd="0" presId="urn:microsoft.com/office/officeart/2008/layout/NameandTitleOrganizationalChart"/>
    <dgm:cxn modelId="{EB0B352A-DF75-1E4D-AB2A-86D8ABCC642D}" type="presParOf" srcId="{BE1A0DB6-6236-3645-B14C-B97ABE6D2928}" destId="{C870E079-6091-6245-BE7F-BBE56980F4CC}" srcOrd="0" destOrd="0" presId="urn:microsoft.com/office/officeart/2008/layout/NameandTitleOrganizationalChart"/>
    <dgm:cxn modelId="{F5AC83A5-521B-424B-807B-E83907D4C8A6}" type="presParOf" srcId="{BE1A0DB6-6236-3645-B14C-B97ABE6D2928}" destId="{B6DDB9BF-123B-F74E-B67B-F7435D3D733E}" srcOrd="1" destOrd="0" presId="urn:microsoft.com/office/officeart/2008/layout/NameandTitleOrganizationalChart"/>
    <dgm:cxn modelId="{AC5BD971-3FD7-6E4C-8E79-53839E57FBD1}" type="presParOf" srcId="{BE1A0DB6-6236-3645-B14C-B97ABE6D2928}" destId="{447D75FF-58E9-B648-945B-4A49D348F2A6}" srcOrd="2" destOrd="0" presId="urn:microsoft.com/office/officeart/2008/layout/NameandTitleOrganizationalChart"/>
    <dgm:cxn modelId="{859882D2-B016-8145-9D80-DF73B1DCABC5}" type="presParOf" srcId="{C163A958-1624-8045-BBF8-0C5B608CDF74}" destId="{DBD26E66-E554-8C4D-932F-4B267EE7CB64}" srcOrd="1" destOrd="0" presId="urn:microsoft.com/office/officeart/2008/layout/NameandTitleOrganizationalChart"/>
    <dgm:cxn modelId="{7F7A0676-3D34-7B41-8579-45BA8B89C775}" type="presParOf" srcId="{C163A958-1624-8045-BBF8-0C5B608CDF74}" destId="{879DFAEE-EF6C-E94D-A468-F9EFF9B11B4D}" srcOrd="2" destOrd="0" presId="urn:microsoft.com/office/officeart/2008/layout/NameandTitleOrganizationalChart"/>
    <dgm:cxn modelId="{7A8A17FF-6A7A-5746-98A2-35D048626E58}" type="presParOf" srcId="{D3B63612-A6FF-D048-87A5-3D913EAF7364}" destId="{9AE86AEA-0507-1649-B636-B4A6ABD62FBE}" srcOrd="12" destOrd="0" presId="urn:microsoft.com/office/officeart/2008/layout/NameandTitleOrganizationalChart"/>
    <dgm:cxn modelId="{3B2B9B05-DC60-FE43-AFC2-F9124B607ADE}" type="presParOf" srcId="{D3B63612-A6FF-D048-87A5-3D913EAF7364}" destId="{5B73EB40-10E6-6A46-8641-46EBB6FD8CD6}" srcOrd="13" destOrd="0" presId="urn:microsoft.com/office/officeart/2008/layout/NameandTitleOrganizationalChart"/>
    <dgm:cxn modelId="{6EBF0309-5A5A-0E43-8FE3-F7B508878CF5}" type="presParOf" srcId="{5B73EB40-10E6-6A46-8641-46EBB6FD8CD6}" destId="{EBE1C781-DCCB-F445-A90A-3AEC280D772A}" srcOrd="0" destOrd="0" presId="urn:microsoft.com/office/officeart/2008/layout/NameandTitleOrganizationalChart"/>
    <dgm:cxn modelId="{4EE6496E-268D-6842-A44B-C70AF803621C}" type="presParOf" srcId="{EBE1C781-DCCB-F445-A90A-3AEC280D772A}" destId="{BD057982-4D44-4647-8E38-3279F2659259}" srcOrd="0" destOrd="0" presId="urn:microsoft.com/office/officeart/2008/layout/NameandTitleOrganizationalChart"/>
    <dgm:cxn modelId="{54C37731-CA82-6241-BA81-CEEC8FF24549}" type="presParOf" srcId="{EBE1C781-DCCB-F445-A90A-3AEC280D772A}" destId="{996A4DAB-5FFE-7541-8B94-94C5F2299623}" srcOrd="1" destOrd="0" presId="urn:microsoft.com/office/officeart/2008/layout/NameandTitleOrganizationalChart"/>
    <dgm:cxn modelId="{E7A87375-4671-9240-9DB2-1DAA38955154}" type="presParOf" srcId="{EBE1C781-DCCB-F445-A90A-3AEC280D772A}" destId="{F68456BA-D6CF-A845-B3F1-B158EDA01830}" srcOrd="2" destOrd="0" presId="urn:microsoft.com/office/officeart/2008/layout/NameandTitleOrganizationalChart"/>
    <dgm:cxn modelId="{B2A253B4-2362-AD49-8C84-B6223C5657AD}" type="presParOf" srcId="{5B73EB40-10E6-6A46-8641-46EBB6FD8CD6}" destId="{DF9F7213-4B56-3A47-B26F-B2333728D5B0}" srcOrd="1" destOrd="0" presId="urn:microsoft.com/office/officeart/2008/layout/NameandTitleOrganizationalChart"/>
    <dgm:cxn modelId="{FABA118E-5219-014E-9D74-34D463D2CAFA}" type="presParOf" srcId="{5B73EB40-10E6-6A46-8641-46EBB6FD8CD6}" destId="{2D1F6ADF-B87D-DB4D-A3D6-C5E3C2AFA9B8}" srcOrd="2" destOrd="0" presId="urn:microsoft.com/office/officeart/2008/layout/NameandTitleOrganizationalChart"/>
    <dgm:cxn modelId="{71AA4D2B-5C34-834D-9612-48BC4E5A160D}" type="presParOf" srcId="{09CC3EC3-E606-9E4B-B494-A1F24E1DE542}" destId="{31B6A9F0-62B7-9140-B4D8-41167590DAA4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882377-6FDE-3E4B-92BD-F33244270D1F}" type="doc">
      <dgm:prSet loTypeId="urn:microsoft.com/office/officeart/2005/8/layout/arrow3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F91DA1-CDCD-3E4B-B21D-534A22C10F4D}">
      <dgm:prSet phldrT="[Text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US" b="1" cap="none" spc="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Increase solubility of unionized species</a:t>
          </a:r>
          <a:endParaRPr lang="en-US" b="1" cap="none" spc="0" dirty="0">
            <a:ln w="11430"/>
            <a:solidFill>
              <a:schemeClr val="tx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2AD3E225-A3B2-0746-AE78-9F737756ED31}" type="parTrans" cxnId="{271333AE-F0FA-7F4A-862A-64F683567DFA}">
      <dgm:prSet/>
      <dgm:spPr/>
      <dgm:t>
        <a:bodyPr/>
        <a:lstStyle/>
        <a:p>
          <a:endParaRPr lang="en-US"/>
        </a:p>
      </dgm:t>
    </dgm:pt>
    <dgm:pt modelId="{F7E19571-0C02-A143-A8E7-9FBBDF977042}" type="sibTrans" cxnId="{271333AE-F0FA-7F4A-862A-64F683567DFA}">
      <dgm:prSet/>
      <dgm:spPr/>
      <dgm:t>
        <a:bodyPr/>
        <a:lstStyle/>
        <a:p>
          <a:endParaRPr lang="en-US"/>
        </a:p>
      </dgm:t>
    </dgm:pt>
    <dgm:pt modelId="{CBBD2C1B-F9B3-A24D-BCA8-554E6CD3AD7B}">
      <dgm:prSet phldrT="[Text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US" sz="2000" b="1" cap="none" spc="0" dirty="0" smtClean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Decrease the dissociation of weak electrolytes because of less polarit</a:t>
          </a:r>
          <a:r>
            <a:rPr lang="en-US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y</a:t>
          </a:r>
          <a:endParaRPr lang="en-US" sz="20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243D73E1-B1B3-2248-AF5C-8FF582CB8ADC}" type="parTrans" cxnId="{6639CDF4-6C7B-954F-8A2B-8BD7FA225AD6}">
      <dgm:prSet/>
      <dgm:spPr/>
      <dgm:t>
        <a:bodyPr/>
        <a:lstStyle/>
        <a:p>
          <a:endParaRPr lang="en-US"/>
        </a:p>
      </dgm:t>
    </dgm:pt>
    <dgm:pt modelId="{B370E4DA-6D9D-FA42-86ED-1769312418B6}" type="sibTrans" cxnId="{6639CDF4-6C7B-954F-8A2B-8BD7FA225AD6}">
      <dgm:prSet/>
      <dgm:spPr/>
      <dgm:t>
        <a:bodyPr/>
        <a:lstStyle/>
        <a:p>
          <a:endParaRPr lang="en-US"/>
        </a:p>
      </dgm:t>
    </dgm:pt>
    <dgm:pt modelId="{3E2A3AB7-CC11-454A-9011-F37F34A2B5C2}" type="pres">
      <dgm:prSet presAssocID="{B5882377-6FDE-3E4B-92BD-F33244270D1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975218-C402-C14B-8981-2D722ECD9254}" type="pres">
      <dgm:prSet presAssocID="{B5882377-6FDE-3E4B-92BD-F33244270D1F}" presName="divider" presStyleLbl="fgShp" presStyleIdx="0" presStyleCnt="1"/>
      <dgm:spPr>
        <a:solidFill>
          <a:srgbClr val="FF0000"/>
        </a:solidFill>
        <a:ln>
          <a:solidFill>
            <a:srgbClr val="0000FF"/>
          </a:solidFill>
        </a:ln>
      </dgm:spPr>
    </dgm:pt>
    <dgm:pt modelId="{B216EF51-2D20-A64F-B63E-3C5DF593A7AE}" type="pres">
      <dgm:prSet presAssocID="{F8F91DA1-CDCD-3E4B-B21D-534A22C10F4D}" presName="downArrow" presStyleLbl="node1" presStyleIdx="0" presStyleCnt="2"/>
      <dgm:spPr>
        <a:solidFill>
          <a:srgbClr val="0000FF"/>
        </a:solidFill>
      </dgm:spPr>
    </dgm:pt>
    <dgm:pt modelId="{15A6D0CD-1229-564B-9598-87993C43C912}" type="pres">
      <dgm:prSet presAssocID="{F8F91DA1-CDCD-3E4B-B21D-534A22C10F4D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08B604-92D1-314C-8D14-945A6317DF32}" type="pres">
      <dgm:prSet presAssocID="{CBBD2C1B-F9B3-A24D-BCA8-554E6CD3AD7B}" presName="upArrow" presStyleLbl="node1" presStyleIdx="1" presStyleCnt="2"/>
      <dgm:spPr>
        <a:solidFill>
          <a:schemeClr val="accent5">
            <a:lumMod val="75000"/>
          </a:schemeClr>
        </a:solidFill>
      </dgm:spPr>
    </dgm:pt>
    <dgm:pt modelId="{4D06CA05-DC85-7F4C-9354-81930D8BD358}" type="pres">
      <dgm:prSet presAssocID="{CBBD2C1B-F9B3-A24D-BCA8-554E6CD3AD7B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1333AE-F0FA-7F4A-862A-64F683567DFA}" srcId="{B5882377-6FDE-3E4B-92BD-F33244270D1F}" destId="{F8F91DA1-CDCD-3E4B-B21D-534A22C10F4D}" srcOrd="0" destOrd="0" parTransId="{2AD3E225-A3B2-0746-AE78-9F737756ED31}" sibTransId="{F7E19571-0C02-A143-A8E7-9FBBDF977042}"/>
    <dgm:cxn modelId="{805F457A-C513-7D4B-BFBD-25BD0B659A7C}" type="presOf" srcId="{CBBD2C1B-F9B3-A24D-BCA8-554E6CD3AD7B}" destId="{4D06CA05-DC85-7F4C-9354-81930D8BD358}" srcOrd="0" destOrd="0" presId="urn:microsoft.com/office/officeart/2005/8/layout/arrow3"/>
    <dgm:cxn modelId="{0E4ABD49-33A6-ED49-9641-85D0EA55DC5A}" type="presOf" srcId="{B5882377-6FDE-3E4B-92BD-F33244270D1F}" destId="{3E2A3AB7-CC11-454A-9011-F37F34A2B5C2}" srcOrd="0" destOrd="0" presId="urn:microsoft.com/office/officeart/2005/8/layout/arrow3"/>
    <dgm:cxn modelId="{37A64D96-21E2-104F-BE40-6B9ED0525ABF}" type="presOf" srcId="{F8F91DA1-CDCD-3E4B-B21D-534A22C10F4D}" destId="{15A6D0CD-1229-564B-9598-87993C43C912}" srcOrd="0" destOrd="0" presId="urn:microsoft.com/office/officeart/2005/8/layout/arrow3"/>
    <dgm:cxn modelId="{6639CDF4-6C7B-954F-8A2B-8BD7FA225AD6}" srcId="{B5882377-6FDE-3E4B-92BD-F33244270D1F}" destId="{CBBD2C1B-F9B3-A24D-BCA8-554E6CD3AD7B}" srcOrd="1" destOrd="0" parTransId="{243D73E1-B1B3-2248-AF5C-8FF582CB8ADC}" sibTransId="{B370E4DA-6D9D-FA42-86ED-1769312418B6}"/>
    <dgm:cxn modelId="{8CC42846-A75C-7945-9106-E770DFF86CC7}" type="presParOf" srcId="{3E2A3AB7-CC11-454A-9011-F37F34A2B5C2}" destId="{6D975218-C402-C14B-8981-2D722ECD9254}" srcOrd="0" destOrd="0" presId="urn:microsoft.com/office/officeart/2005/8/layout/arrow3"/>
    <dgm:cxn modelId="{2D62B6A3-6792-E144-B0E1-B086800F1B57}" type="presParOf" srcId="{3E2A3AB7-CC11-454A-9011-F37F34A2B5C2}" destId="{B216EF51-2D20-A64F-B63E-3C5DF593A7AE}" srcOrd="1" destOrd="0" presId="urn:microsoft.com/office/officeart/2005/8/layout/arrow3"/>
    <dgm:cxn modelId="{33ECAC31-254D-874A-B33D-EA88C7DFF93A}" type="presParOf" srcId="{3E2A3AB7-CC11-454A-9011-F37F34A2B5C2}" destId="{15A6D0CD-1229-564B-9598-87993C43C912}" srcOrd="2" destOrd="0" presId="urn:microsoft.com/office/officeart/2005/8/layout/arrow3"/>
    <dgm:cxn modelId="{C5A673D2-CE23-6248-A568-02C426EC3837}" type="presParOf" srcId="{3E2A3AB7-CC11-454A-9011-F37F34A2B5C2}" destId="{2008B604-92D1-314C-8D14-945A6317DF32}" srcOrd="3" destOrd="0" presId="urn:microsoft.com/office/officeart/2005/8/layout/arrow3"/>
    <dgm:cxn modelId="{045DF58F-8E27-354D-8616-4176950AB1A0}" type="presParOf" srcId="{3E2A3AB7-CC11-454A-9011-F37F34A2B5C2}" destId="{4D06CA05-DC85-7F4C-9354-81930D8BD358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2FE71-B344-7D4E-99DD-9392CA8143D5}">
      <dsp:nvSpPr>
        <dsp:cNvPr id="0" name=""/>
        <dsp:cNvSpPr/>
      </dsp:nvSpPr>
      <dsp:spPr>
        <a:xfrm>
          <a:off x="4469" y="2245988"/>
          <a:ext cx="2419640" cy="12098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solidFill>
                <a:schemeClr val="bg1"/>
              </a:solidFill>
            </a:rPr>
            <a:t>Why important</a:t>
          </a:r>
          <a:endParaRPr lang="en-US" sz="3900" kern="1200" dirty="0">
            <a:solidFill>
              <a:schemeClr val="bg1"/>
            </a:solidFill>
          </a:endParaRPr>
        </a:p>
      </dsp:txBody>
      <dsp:txXfrm>
        <a:off x="39903" y="2281422"/>
        <a:ext cx="2348772" cy="1138952"/>
      </dsp:txXfrm>
    </dsp:sp>
    <dsp:sp modelId="{B6706CD4-F081-9A4E-BE99-F7F710D00B82}">
      <dsp:nvSpPr>
        <dsp:cNvPr id="0" name=""/>
        <dsp:cNvSpPr/>
      </dsp:nvSpPr>
      <dsp:spPr>
        <a:xfrm rot="19926749">
          <a:off x="2360526" y="2578261"/>
          <a:ext cx="1095023" cy="33090"/>
        </a:xfrm>
        <a:custGeom>
          <a:avLst/>
          <a:gdLst/>
          <a:ahLst/>
          <a:cxnLst/>
          <a:rect l="0" t="0" r="0" b="0"/>
          <a:pathLst>
            <a:path>
              <a:moveTo>
                <a:pt x="0" y="16545"/>
              </a:moveTo>
              <a:lnTo>
                <a:pt x="1095023" y="165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bg1"/>
            </a:solidFill>
          </a:endParaRPr>
        </a:p>
      </dsp:txBody>
      <dsp:txXfrm>
        <a:off x="2880662" y="2567431"/>
        <a:ext cx="54751" cy="54751"/>
      </dsp:txXfrm>
    </dsp:sp>
    <dsp:sp modelId="{E02DD44B-C4A5-6B4D-88E5-419BE86FACB0}">
      <dsp:nvSpPr>
        <dsp:cNvPr id="0" name=""/>
        <dsp:cNvSpPr/>
      </dsp:nvSpPr>
      <dsp:spPr>
        <a:xfrm>
          <a:off x="3391966" y="1733805"/>
          <a:ext cx="3914518" cy="12098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solidFill>
                <a:schemeClr val="bg1"/>
              </a:solidFill>
            </a:rPr>
            <a:t>Ease of </a:t>
          </a:r>
          <a:r>
            <a:rPr lang="en-US" sz="3900" kern="1200" dirty="0" err="1" smtClean="0">
              <a:solidFill>
                <a:schemeClr val="bg1"/>
              </a:solidFill>
            </a:rPr>
            <a:t>adm.</a:t>
          </a:r>
          <a:endParaRPr lang="en-US" sz="3900" kern="1200" dirty="0">
            <a:solidFill>
              <a:schemeClr val="bg1"/>
            </a:solidFill>
          </a:endParaRPr>
        </a:p>
      </dsp:txBody>
      <dsp:txXfrm>
        <a:off x="3427400" y="1769239"/>
        <a:ext cx="3843650" cy="1138952"/>
      </dsp:txXfrm>
    </dsp:sp>
    <dsp:sp modelId="{9B8C9760-DFD0-0C48-A6BE-73F97F3CEC61}">
      <dsp:nvSpPr>
        <dsp:cNvPr id="0" name=""/>
        <dsp:cNvSpPr/>
      </dsp:nvSpPr>
      <dsp:spPr>
        <a:xfrm rot="2142401">
          <a:off x="2312079" y="3182176"/>
          <a:ext cx="1191918" cy="33090"/>
        </a:xfrm>
        <a:custGeom>
          <a:avLst/>
          <a:gdLst/>
          <a:ahLst/>
          <a:cxnLst/>
          <a:rect l="0" t="0" r="0" b="0"/>
          <a:pathLst>
            <a:path>
              <a:moveTo>
                <a:pt x="0" y="16545"/>
              </a:moveTo>
              <a:lnTo>
                <a:pt x="1191918" y="165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bg1"/>
            </a:solidFill>
          </a:endParaRPr>
        </a:p>
      </dsp:txBody>
      <dsp:txXfrm>
        <a:off x="2878240" y="3168924"/>
        <a:ext cx="59595" cy="59595"/>
      </dsp:txXfrm>
    </dsp:sp>
    <dsp:sp modelId="{D44EDEB0-7349-9449-B799-CFDAF9D2EE28}">
      <dsp:nvSpPr>
        <dsp:cNvPr id="0" name=""/>
        <dsp:cNvSpPr/>
      </dsp:nvSpPr>
      <dsp:spPr>
        <a:xfrm>
          <a:off x="3391966" y="3125098"/>
          <a:ext cx="4826287" cy="8428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solidFill>
                <a:schemeClr val="bg1"/>
              </a:solidFill>
            </a:rPr>
            <a:t>Solution </a:t>
          </a:r>
          <a:r>
            <a:rPr lang="en-US" sz="3900" kern="1200" dirty="0" err="1" smtClean="0">
              <a:solidFill>
                <a:schemeClr val="bg1"/>
              </a:solidFill>
            </a:rPr>
            <a:t>vs</a:t>
          </a:r>
          <a:r>
            <a:rPr lang="en-US" sz="3900" kern="1200" dirty="0" smtClean="0">
              <a:solidFill>
                <a:schemeClr val="bg1"/>
              </a:solidFill>
            </a:rPr>
            <a:t> absorption</a:t>
          </a:r>
          <a:endParaRPr lang="en-US" sz="3900" kern="1200" dirty="0">
            <a:solidFill>
              <a:schemeClr val="bg1"/>
            </a:solidFill>
          </a:endParaRPr>
        </a:p>
      </dsp:txBody>
      <dsp:txXfrm>
        <a:off x="3416653" y="3149785"/>
        <a:ext cx="4776913" cy="793519"/>
      </dsp:txXfrm>
    </dsp:sp>
    <dsp:sp modelId="{693B5046-3C11-AE4D-BFA1-7B8FE68F0FC5}">
      <dsp:nvSpPr>
        <dsp:cNvPr id="0" name=""/>
        <dsp:cNvSpPr/>
      </dsp:nvSpPr>
      <dsp:spPr>
        <a:xfrm>
          <a:off x="4469" y="3637282"/>
          <a:ext cx="2419640" cy="12098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solidFill>
                <a:schemeClr val="bg1"/>
              </a:solidFill>
            </a:rPr>
            <a:t>Stability</a:t>
          </a:r>
          <a:endParaRPr lang="en-US" sz="3900" kern="1200" dirty="0">
            <a:solidFill>
              <a:schemeClr val="bg1"/>
            </a:solidFill>
          </a:endParaRPr>
        </a:p>
      </dsp:txBody>
      <dsp:txXfrm>
        <a:off x="39903" y="3672716"/>
        <a:ext cx="2348772" cy="11389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86AEA-0507-1649-B636-B4A6ABD62FBE}">
      <dsp:nvSpPr>
        <dsp:cNvPr id="0" name=""/>
        <dsp:cNvSpPr/>
      </dsp:nvSpPr>
      <dsp:spPr>
        <a:xfrm>
          <a:off x="4637892" y="1221682"/>
          <a:ext cx="3860851" cy="218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08"/>
              </a:lnTo>
              <a:lnTo>
                <a:pt x="3860851" y="110908"/>
              </a:lnTo>
              <a:lnTo>
                <a:pt x="3860851" y="21850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2F474E-8826-B84E-BD26-9D75283E27BF}">
      <dsp:nvSpPr>
        <dsp:cNvPr id="0" name=""/>
        <dsp:cNvSpPr/>
      </dsp:nvSpPr>
      <dsp:spPr>
        <a:xfrm>
          <a:off x="4637892" y="1221682"/>
          <a:ext cx="2580398" cy="266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833"/>
              </a:lnTo>
              <a:lnTo>
                <a:pt x="2580398" y="158833"/>
              </a:lnTo>
              <a:lnTo>
                <a:pt x="2580398" y="26642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267ED6-092D-334B-AD4A-7D1F1505794D}">
      <dsp:nvSpPr>
        <dsp:cNvPr id="0" name=""/>
        <dsp:cNvSpPr/>
      </dsp:nvSpPr>
      <dsp:spPr>
        <a:xfrm>
          <a:off x="4637892" y="1221682"/>
          <a:ext cx="1098868" cy="266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833"/>
              </a:lnTo>
              <a:lnTo>
                <a:pt x="1098868" y="158833"/>
              </a:lnTo>
              <a:lnTo>
                <a:pt x="1098868" y="26642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6F5FDA-B353-554C-AAE0-B0CC6F7C3A28}">
      <dsp:nvSpPr>
        <dsp:cNvPr id="0" name=""/>
        <dsp:cNvSpPr/>
      </dsp:nvSpPr>
      <dsp:spPr>
        <a:xfrm>
          <a:off x="4287667" y="1221682"/>
          <a:ext cx="350224" cy="266429"/>
        </a:xfrm>
        <a:custGeom>
          <a:avLst/>
          <a:gdLst/>
          <a:ahLst/>
          <a:cxnLst/>
          <a:rect l="0" t="0" r="0" b="0"/>
          <a:pathLst>
            <a:path>
              <a:moveTo>
                <a:pt x="350224" y="0"/>
              </a:moveTo>
              <a:lnTo>
                <a:pt x="350224" y="158833"/>
              </a:lnTo>
              <a:lnTo>
                <a:pt x="0" y="158833"/>
              </a:lnTo>
              <a:lnTo>
                <a:pt x="0" y="26642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E97B4D-4C3C-FE43-AC2F-765726E28338}">
      <dsp:nvSpPr>
        <dsp:cNvPr id="0" name=""/>
        <dsp:cNvSpPr/>
      </dsp:nvSpPr>
      <dsp:spPr>
        <a:xfrm>
          <a:off x="3041762" y="1221682"/>
          <a:ext cx="1596129" cy="266429"/>
        </a:xfrm>
        <a:custGeom>
          <a:avLst/>
          <a:gdLst/>
          <a:ahLst/>
          <a:cxnLst/>
          <a:rect l="0" t="0" r="0" b="0"/>
          <a:pathLst>
            <a:path>
              <a:moveTo>
                <a:pt x="1596129" y="0"/>
              </a:moveTo>
              <a:lnTo>
                <a:pt x="1596129" y="158833"/>
              </a:lnTo>
              <a:lnTo>
                <a:pt x="0" y="158833"/>
              </a:lnTo>
              <a:lnTo>
                <a:pt x="0" y="26642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1D8B72-B44F-B049-8E74-C4B6D267F9CD}">
      <dsp:nvSpPr>
        <dsp:cNvPr id="0" name=""/>
        <dsp:cNvSpPr/>
      </dsp:nvSpPr>
      <dsp:spPr>
        <a:xfrm>
          <a:off x="1813550" y="1221682"/>
          <a:ext cx="2824341" cy="266429"/>
        </a:xfrm>
        <a:custGeom>
          <a:avLst/>
          <a:gdLst/>
          <a:ahLst/>
          <a:cxnLst/>
          <a:rect l="0" t="0" r="0" b="0"/>
          <a:pathLst>
            <a:path>
              <a:moveTo>
                <a:pt x="2824341" y="0"/>
              </a:moveTo>
              <a:lnTo>
                <a:pt x="2824341" y="158833"/>
              </a:lnTo>
              <a:lnTo>
                <a:pt x="0" y="158833"/>
              </a:lnTo>
              <a:lnTo>
                <a:pt x="0" y="26642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B31238-994F-B241-8937-C927E5D23331}">
      <dsp:nvSpPr>
        <dsp:cNvPr id="0" name=""/>
        <dsp:cNvSpPr/>
      </dsp:nvSpPr>
      <dsp:spPr>
        <a:xfrm>
          <a:off x="496274" y="1221682"/>
          <a:ext cx="4141617" cy="266429"/>
        </a:xfrm>
        <a:custGeom>
          <a:avLst/>
          <a:gdLst/>
          <a:ahLst/>
          <a:cxnLst/>
          <a:rect l="0" t="0" r="0" b="0"/>
          <a:pathLst>
            <a:path>
              <a:moveTo>
                <a:pt x="4141617" y="0"/>
              </a:moveTo>
              <a:lnTo>
                <a:pt x="4141617" y="158833"/>
              </a:lnTo>
              <a:lnTo>
                <a:pt x="0" y="158833"/>
              </a:lnTo>
              <a:lnTo>
                <a:pt x="0" y="26642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E85EE-AEDD-F34C-9D9A-D2965C1686B0}">
      <dsp:nvSpPr>
        <dsp:cNvPr id="0" name=""/>
        <dsp:cNvSpPr/>
      </dsp:nvSpPr>
      <dsp:spPr>
        <a:xfrm>
          <a:off x="3709847" y="760554"/>
          <a:ext cx="1856088" cy="4611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6507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90"/>
              </a:solidFill>
            </a:rPr>
            <a:t>Enhance the solubility</a:t>
          </a:r>
          <a:endParaRPr lang="en-US" sz="1600" kern="1200" dirty="0">
            <a:solidFill>
              <a:srgbClr val="000090"/>
            </a:solidFill>
          </a:endParaRPr>
        </a:p>
      </dsp:txBody>
      <dsp:txXfrm>
        <a:off x="3709847" y="760554"/>
        <a:ext cx="1856088" cy="461128"/>
      </dsp:txXfrm>
    </dsp:sp>
    <dsp:sp modelId="{4C463703-5CAA-BE47-954D-D2920A77B4F7}">
      <dsp:nvSpPr>
        <dsp:cNvPr id="0" name=""/>
        <dsp:cNvSpPr/>
      </dsp:nvSpPr>
      <dsp:spPr>
        <a:xfrm>
          <a:off x="4370703" y="1119209"/>
          <a:ext cx="801566" cy="1537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solidFill>
              <a:srgbClr val="000090"/>
            </a:solidFill>
          </a:endParaRPr>
        </a:p>
      </dsp:txBody>
      <dsp:txXfrm>
        <a:off x="4370703" y="1119209"/>
        <a:ext cx="801566" cy="153709"/>
      </dsp:txXfrm>
    </dsp:sp>
    <dsp:sp modelId="{589E1448-5297-EC44-A781-5819FAB2218E}">
      <dsp:nvSpPr>
        <dsp:cNvPr id="0" name=""/>
        <dsp:cNvSpPr/>
      </dsp:nvSpPr>
      <dsp:spPr>
        <a:xfrm>
          <a:off x="90000" y="1488112"/>
          <a:ext cx="812547" cy="4611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6507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90"/>
              </a:solidFill>
            </a:rPr>
            <a:t>pH</a:t>
          </a:r>
          <a:endParaRPr lang="en-US" sz="1600" kern="1200" dirty="0">
            <a:solidFill>
              <a:srgbClr val="000090"/>
            </a:solidFill>
          </a:endParaRPr>
        </a:p>
      </dsp:txBody>
      <dsp:txXfrm>
        <a:off x="90000" y="1488112"/>
        <a:ext cx="812547" cy="461128"/>
      </dsp:txXfrm>
    </dsp:sp>
    <dsp:sp modelId="{2AB49277-4C1A-3143-AAC3-54DE06205172}">
      <dsp:nvSpPr>
        <dsp:cNvPr id="0" name=""/>
        <dsp:cNvSpPr/>
      </dsp:nvSpPr>
      <dsp:spPr>
        <a:xfrm>
          <a:off x="229085" y="1846767"/>
          <a:ext cx="801566" cy="1537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solidFill>
              <a:srgbClr val="000090"/>
            </a:solidFill>
          </a:endParaRPr>
        </a:p>
      </dsp:txBody>
      <dsp:txXfrm>
        <a:off x="229085" y="1846767"/>
        <a:ext cx="801566" cy="153709"/>
      </dsp:txXfrm>
    </dsp:sp>
    <dsp:sp modelId="{B3ECD5A0-B929-9647-8BDD-B641169BCC30}">
      <dsp:nvSpPr>
        <dsp:cNvPr id="0" name=""/>
        <dsp:cNvSpPr/>
      </dsp:nvSpPr>
      <dsp:spPr>
        <a:xfrm>
          <a:off x="1245845" y="1488112"/>
          <a:ext cx="1135409" cy="4611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6507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90"/>
              </a:solidFill>
            </a:rPr>
            <a:t>Co-solvency</a:t>
          </a:r>
          <a:endParaRPr lang="en-US" sz="1600" kern="1200" dirty="0">
            <a:solidFill>
              <a:srgbClr val="000090"/>
            </a:solidFill>
          </a:endParaRPr>
        </a:p>
      </dsp:txBody>
      <dsp:txXfrm>
        <a:off x="1245845" y="1488112"/>
        <a:ext cx="1135409" cy="461128"/>
      </dsp:txXfrm>
    </dsp:sp>
    <dsp:sp modelId="{658A66E8-EB77-7C45-A227-8BA73A7D4C91}">
      <dsp:nvSpPr>
        <dsp:cNvPr id="0" name=""/>
        <dsp:cNvSpPr/>
      </dsp:nvSpPr>
      <dsp:spPr>
        <a:xfrm>
          <a:off x="1546361" y="1846767"/>
          <a:ext cx="801566" cy="1537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solidFill>
              <a:srgbClr val="000090"/>
            </a:solidFill>
          </a:endParaRPr>
        </a:p>
      </dsp:txBody>
      <dsp:txXfrm>
        <a:off x="1546361" y="1846767"/>
        <a:ext cx="801566" cy="153709"/>
      </dsp:txXfrm>
    </dsp:sp>
    <dsp:sp modelId="{1E920FCE-F217-F044-A051-DA288FA127AA}">
      <dsp:nvSpPr>
        <dsp:cNvPr id="0" name=""/>
        <dsp:cNvSpPr/>
      </dsp:nvSpPr>
      <dsp:spPr>
        <a:xfrm>
          <a:off x="2596448" y="1488112"/>
          <a:ext cx="890629" cy="8426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6507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90"/>
              </a:solidFill>
            </a:rPr>
            <a:t>Dielectric Constant</a:t>
          </a:r>
          <a:endParaRPr lang="en-US" sz="1600" kern="1200" dirty="0">
            <a:solidFill>
              <a:srgbClr val="000090"/>
            </a:solidFill>
          </a:endParaRPr>
        </a:p>
      </dsp:txBody>
      <dsp:txXfrm>
        <a:off x="2596448" y="1488112"/>
        <a:ext cx="890629" cy="842601"/>
      </dsp:txXfrm>
    </dsp:sp>
    <dsp:sp modelId="{37DB97FC-1A39-104A-90AF-596333BEF278}">
      <dsp:nvSpPr>
        <dsp:cNvPr id="0" name=""/>
        <dsp:cNvSpPr/>
      </dsp:nvSpPr>
      <dsp:spPr>
        <a:xfrm>
          <a:off x="2655164" y="2182261"/>
          <a:ext cx="801566" cy="1537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655164" y="2182261"/>
        <a:ext cx="801566" cy="153709"/>
      </dsp:txXfrm>
    </dsp:sp>
    <dsp:sp modelId="{3CBDFAAB-A3B5-2649-BED6-37072DB770B1}">
      <dsp:nvSpPr>
        <dsp:cNvPr id="0" name=""/>
        <dsp:cNvSpPr/>
      </dsp:nvSpPr>
      <dsp:spPr>
        <a:xfrm>
          <a:off x="3702270" y="1488112"/>
          <a:ext cx="1170794" cy="4611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6507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90"/>
              </a:solidFill>
            </a:rPr>
            <a:t>Solubilization</a:t>
          </a:r>
          <a:endParaRPr lang="en-US" sz="1600" kern="1200" dirty="0">
            <a:solidFill>
              <a:srgbClr val="000090"/>
            </a:solidFill>
          </a:endParaRPr>
        </a:p>
      </dsp:txBody>
      <dsp:txXfrm>
        <a:off x="3702270" y="1488112"/>
        <a:ext cx="1170794" cy="461128"/>
      </dsp:txXfrm>
    </dsp:sp>
    <dsp:sp modelId="{423E52CA-87F8-8142-B321-BD6042930A09}">
      <dsp:nvSpPr>
        <dsp:cNvPr id="0" name=""/>
        <dsp:cNvSpPr/>
      </dsp:nvSpPr>
      <dsp:spPr>
        <a:xfrm>
          <a:off x="4077574" y="1844995"/>
          <a:ext cx="801566" cy="1537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solidFill>
              <a:srgbClr val="000090"/>
            </a:solidFill>
          </a:endParaRPr>
        </a:p>
      </dsp:txBody>
      <dsp:txXfrm>
        <a:off x="4077574" y="1844995"/>
        <a:ext cx="801566" cy="153709"/>
      </dsp:txXfrm>
    </dsp:sp>
    <dsp:sp modelId="{707F7955-69F9-5046-9D99-6557FDBA894E}">
      <dsp:nvSpPr>
        <dsp:cNvPr id="0" name=""/>
        <dsp:cNvSpPr/>
      </dsp:nvSpPr>
      <dsp:spPr>
        <a:xfrm>
          <a:off x="5088258" y="1488112"/>
          <a:ext cx="1297005" cy="4611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6507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90"/>
              </a:solidFill>
            </a:rPr>
            <a:t>Complexation</a:t>
          </a:r>
          <a:endParaRPr lang="en-US" sz="1600" kern="1200" dirty="0">
            <a:solidFill>
              <a:srgbClr val="000090"/>
            </a:solidFill>
          </a:endParaRPr>
        </a:p>
      </dsp:txBody>
      <dsp:txXfrm>
        <a:off x="5088258" y="1488112"/>
        <a:ext cx="1297005" cy="461128"/>
      </dsp:txXfrm>
    </dsp:sp>
    <dsp:sp modelId="{0AA97AB1-3300-BF49-9329-2FDF5D7CEBF6}">
      <dsp:nvSpPr>
        <dsp:cNvPr id="0" name=""/>
        <dsp:cNvSpPr/>
      </dsp:nvSpPr>
      <dsp:spPr>
        <a:xfrm>
          <a:off x="5553624" y="1819968"/>
          <a:ext cx="801566" cy="1537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solidFill>
              <a:srgbClr val="000090"/>
            </a:solidFill>
          </a:endParaRPr>
        </a:p>
      </dsp:txBody>
      <dsp:txXfrm>
        <a:off x="5553624" y="1819968"/>
        <a:ext cx="801566" cy="153709"/>
      </dsp:txXfrm>
    </dsp:sp>
    <dsp:sp modelId="{C870E079-6091-6245-BE7F-BBE56980F4CC}">
      <dsp:nvSpPr>
        <dsp:cNvPr id="0" name=""/>
        <dsp:cNvSpPr/>
      </dsp:nvSpPr>
      <dsp:spPr>
        <a:xfrm>
          <a:off x="6600456" y="1488112"/>
          <a:ext cx="1235667" cy="4611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6507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000090"/>
              </a:solidFill>
            </a:rPr>
            <a:t>Hydrotrophy</a:t>
          </a:r>
          <a:endParaRPr lang="en-US" sz="1600" kern="1200" dirty="0">
            <a:solidFill>
              <a:srgbClr val="000090"/>
            </a:solidFill>
          </a:endParaRPr>
        </a:p>
      </dsp:txBody>
      <dsp:txXfrm>
        <a:off x="6600456" y="1488112"/>
        <a:ext cx="1235667" cy="461128"/>
      </dsp:txXfrm>
    </dsp:sp>
    <dsp:sp modelId="{B6DDB9BF-123B-F74E-B67B-F7435D3D733E}">
      <dsp:nvSpPr>
        <dsp:cNvPr id="0" name=""/>
        <dsp:cNvSpPr/>
      </dsp:nvSpPr>
      <dsp:spPr>
        <a:xfrm>
          <a:off x="6951101" y="1846767"/>
          <a:ext cx="801566" cy="1537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solidFill>
              <a:srgbClr val="000090"/>
            </a:solidFill>
          </a:endParaRPr>
        </a:p>
      </dsp:txBody>
      <dsp:txXfrm>
        <a:off x="6951101" y="1846767"/>
        <a:ext cx="801566" cy="153709"/>
      </dsp:txXfrm>
    </dsp:sp>
    <dsp:sp modelId="{BD057982-4D44-4647-8E38-3279F2659259}">
      <dsp:nvSpPr>
        <dsp:cNvPr id="0" name=""/>
        <dsp:cNvSpPr/>
      </dsp:nvSpPr>
      <dsp:spPr>
        <a:xfrm>
          <a:off x="7931510" y="1440187"/>
          <a:ext cx="1134465" cy="7818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6507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90"/>
              </a:solidFill>
            </a:rPr>
            <a:t>Chemical modification</a:t>
          </a:r>
          <a:endParaRPr lang="en-US" sz="1600" kern="1200" dirty="0">
            <a:solidFill>
              <a:srgbClr val="000090"/>
            </a:solidFill>
          </a:endParaRPr>
        </a:p>
      </dsp:txBody>
      <dsp:txXfrm>
        <a:off x="7931510" y="1440187"/>
        <a:ext cx="1134465" cy="781810"/>
      </dsp:txXfrm>
    </dsp:sp>
    <dsp:sp modelId="{996A4DAB-5FFE-7541-8B94-94C5F2299623}">
      <dsp:nvSpPr>
        <dsp:cNvPr id="0" name=""/>
        <dsp:cNvSpPr/>
      </dsp:nvSpPr>
      <dsp:spPr>
        <a:xfrm>
          <a:off x="8147691" y="2067017"/>
          <a:ext cx="801566" cy="1537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solidFill>
              <a:srgbClr val="000090"/>
            </a:solidFill>
          </a:endParaRPr>
        </a:p>
      </dsp:txBody>
      <dsp:txXfrm>
        <a:off x="8147691" y="2067017"/>
        <a:ext cx="801566" cy="1537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75218-C402-C14B-8981-2D722ECD9254}">
      <dsp:nvSpPr>
        <dsp:cNvPr id="0" name=""/>
        <dsp:cNvSpPr/>
      </dsp:nvSpPr>
      <dsp:spPr>
        <a:xfrm rot="21300000">
          <a:off x="22449" y="1615696"/>
          <a:ext cx="7270711" cy="832606"/>
        </a:xfrm>
        <a:prstGeom prst="mathMinus">
          <a:avLst/>
        </a:prstGeom>
        <a:solidFill>
          <a:srgbClr val="FF0000"/>
        </a:solidFill>
        <a:ln>
          <a:solidFill>
            <a:srgbClr val="0000FF"/>
          </a:solidFill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16EF51-2D20-A64F-B63E-3C5DF593A7AE}">
      <dsp:nvSpPr>
        <dsp:cNvPr id="0" name=""/>
        <dsp:cNvSpPr/>
      </dsp:nvSpPr>
      <dsp:spPr>
        <a:xfrm>
          <a:off x="877873" y="203200"/>
          <a:ext cx="2194683" cy="1625600"/>
        </a:xfrm>
        <a:prstGeom prst="downArrow">
          <a:avLst/>
        </a:prstGeom>
        <a:solidFill>
          <a:srgbClr val="0000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5A6D0CD-1229-564B-9598-87993C43C912}">
      <dsp:nvSpPr>
        <dsp:cNvPr id="0" name=""/>
        <dsp:cNvSpPr/>
      </dsp:nvSpPr>
      <dsp:spPr>
        <a:xfrm>
          <a:off x="3877273" y="0"/>
          <a:ext cx="2340995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Increase solubility of unionized species</a:t>
          </a:r>
          <a:endParaRPr lang="en-US" sz="2400" b="1" kern="1200" cap="none" spc="0" dirty="0">
            <a:ln w="11430"/>
            <a:solidFill>
              <a:schemeClr val="tx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3877273" y="0"/>
        <a:ext cx="2340995" cy="1706880"/>
      </dsp:txXfrm>
    </dsp:sp>
    <dsp:sp modelId="{2008B604-92D1-314C-8D14-945A6317DF32}">
      <dsp:nvSpPr>
        <dsp:cNvPr id="0" name=""/>
        <dsp:cNvSpPr/>
      </dsp:nvSpPr>
      <dsp:spPr>
        <a:xfrm>
          <a:off x="4243054" y="2235200"/>
          <a:ext cx="2194683" cy="1625600"/>
        </a:xfrm>
        <a:prstGeom prst="upArrow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D06CA05-DC85-7F4C-9354-81930D8BD358}">
      <dsp:nvSpPr>
        <dsp:cNvPr id="0" name=""/>
        <dsp:cNvSpPr/>
      </dsp:nvSpPr>
      <dsp:spPr>
        <a:xfrm>
          <a:off x="1097341" y="2357120"/>
          <a:ext cx="2340995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0" dirty="0" smtClean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Decrease the dissociation of weak electrolytes because of less polarit</a:t>
          </a:r>
          <a:r>
            <a:rPr lang="en-US" sz="20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y</a:t>
          </a:r>
          <a:endParaRPr lang="en-US" sz="20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1097341" y="2357120"/>
        <a:ext cx="2340995" cy="1706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ED89A-6D57-1B44-AB80-3CA40B8DDCC0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0CE51-D584-A54E-9E4B-574214F3A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0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Co-solvency for weak electrolytes and nonpolar drugs. It</a:t>
            </a:r>
            <a:r>
              <a:rPr lang="en-US" baseline="0" dirty="0" smtClean="0"/>
              <a:t> is an addition of water miscible solvents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0CE51-D584-A54E-9E4B-574214F3A4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11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0CE51-D584-A54E-9E4B-574214F3A4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11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0CE51-D584-A54E-9E4B-574214F3A4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11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0CE51-D584-A54E-9E4B-574214F3A4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11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0CE51-D584-A54E-9E4B-574214F3A4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11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0CE51-D584-A54E-9E4B-574214F3A4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11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Co-solvency for weak electrolytes and nonpolar drugs. It</a:t>
            </a:r>
            <a:r>
              <a:rPr lang="en-US" baseline="0" dirty="0" smtClean="0"/>
              <a:t> is addition of water </a:t>
            </a:r>
            <a:r>
              <a:rPr lang="en-US" baseline="0" smtClean="0"/>
              <a:t>miscible solvents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0CE51-D584-A54E-9E4B-574214F3A4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11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0CE51-D584-A54E-9E4B-574214F3A4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0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Hildbrand</a:t>
            </a:r>
            <a:r>
              <a:rPr lang="en-US" dirty="0" smtClean="0"/>
              <a:t>-Scott eq. concerns with solubility parameter that equal</a:t>
            </a:r>
            <a:r>
              <a:rPr lang="en-US" baseline="0" dirty="0" smtClean="0"/>
              <a:t> square root of the cohesive energy density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0CE51-D584-A54E-9E4B-574214F3A4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11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Co-solvency for weak electrolytes and nonpolar drugs. It</a:t>
            </a:r>
            <a:r>
              <a:rPr lang="en-US" baseline="0" dirty="0" smtClean="0"/>
              <a:t> is addition of water miscible solvents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0CE51-D584-A54E-9E4B-574214F3A4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11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solvent that</a:t>
            </a:r>
            <a:r>
              <a:rPr lang="en-US" baseline="0" dirty="0" smtClean="0"/>
              <a:t> enhance </a:t>
            </a:r>
            <a:r>
              <a:rPr lang="en-US" dirty="0" smtClean="0"/>
              <a:t> the solubility of drugs (weak acids and bases) they cause </a:t>
            </a:r>
            <a:r>
              <a:rPr lang="en-US" baseline="0" dirty="0" smtClean="0"/>
              <a:t>a change in the dissociation constant as shown in phenobarbital. Therefore,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83DC2-32EA-054B-95F0-8DFA4C8603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05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solvent effects</a:t>
            </a:r>
            <a:r>
              <a:rPr lang="en-US" baseline="0" dirty="0" smtClean="0"/>
              <a:t> the solubility of a weak electrolytes in a buffer aqueous solution in two ways: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1- </a:t>
            </a:r>
            <a:r>
              <a:rPr lang="en-US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Increase solubility of unionized species.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cap="none" spc="0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2- Decrease the dissociation of weak electrolytes because of less polarit</a:t>
            </a:r>
            <a:r>
              <a:rPr lang="en-US" sz="1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cap="none" spc="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83DC2-32EA-054B-95F0-8DFA4C8603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1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i="0" dirty="0" smtClean="0"/>
              <a:t>From this example the solubility will increase</a:t>
            </a:r>
            <a:r>
              <a:rPr lang="en-US" sz="1400" b="1" i="0" baseline="0" dirty="0" smtClean="0"/>
              <a:t> (decrease the solubility by ionization) that which overcome by a more increase in the solubility of the un-ionized form. Therefore we can use a lower pH without precipitation occurs.</a:t>
            </a:r>
            <a:endParaRPr lang="en-US" sz="1400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83DC2-32EA-054B-95F0-8DFA4C8603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06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0CE51-D584-A54E-9E4B-574214F3A4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11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A661-5DBC-AA43-AFC7-4E75B23CD91E}" type="datetime1">
              <a:rPr lang="en-GB" smtClean="0"/>
              <a:t>29/12/2018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2838"/>
            <a:ext cx="9144000" cy="14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86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55857-5687-2D4C-898A-49C24CA21E16}" type="datetime1">
              <a:rPr lang="en-GB" smtClean="0"/>
              <a:t>29/12/2018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7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1D9E-D57F-2347-8635-98279C8D05D7}" type="datetime1">
              <a:rPr lang="en-GB" smtClean="0"/>
              <a:t>29/12/2018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37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853" y="68866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453C-F16C-2240-9391-ED9F5F71AAFB}" type="datetime1">
              <a:rPr lang="en-GB" smtClean="0"/>
              <a:t>29/12/2018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7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23AA-55FA-094D-9F19-BE12E64947A9}" type="datetime1">
              <a:rPr lang="en-GB" smtClean="0"/>
              <a:t>29/12/2018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2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4EFA9-2EF6-564D-A721-A63013BD754D}" type="datetime1">
              <a:rPr lang="en-GB" smtClean="0"/>
              <a:t>29/12/2018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3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9CC2-072A-DD4C-8505-ADE3B878FC02}" type="datetime1">
              <a:rPr lang="en-GB" smtClean="0"/>
              <a:t>29/12/2018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64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57EA-7D4B-7443-8F6F-E48F4B8F0700}" type="datetime1">
              <a:rPr lang="en-GB" smtClean="0"/>
              <a:t>29/12/2018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8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C257-92D9-0840-9EE3-1E8CF98C1DC5}" type="datetime1">
              <a:rPr lang="en-GB" smtClean="0"/>
              <a:t>29/12/2018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73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DADF-C6A3-204E-B422-4A6ADD70D266}" type="datetime1">
              <a:rPr lang="en-GB" smtClean="0"/>
              <a:t>29/12/2018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7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31F0-7FF2-604F-8A2F-52C26ACE5774}" type="datetime1">
              <a:rPr lang="en-GB" smtClean="0"/>
              <a:t>29/12/2018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5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853" y="205298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45CB4-AF10-B941-820F-9B9A7B9F303F}" type="datetime1">
              <a:rPr lang="en-GB" smtClean="0"/>
              <a:t>29/12/2018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CF3D1-8D3A-BA40-A5D3-0E5EF8AF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2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685800" y="440740"/>
            <a:ext cx="7358063" cy="1464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 smtClean="0"/>
              <a:t>Industrial Pharmacy II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029904"/>
            <a:ext cx="7358063" cy="153590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>
            <a:lvl1pPr marL="8382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2827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187517" indent="0" algn="ctr">
              <a:lnSpc>
                <a:spcPct val="50000"/>
              </a:lnSpc>
              <a:buNone/>
              <a:defRPr/>
            </a:pPr>
            <a:endParaRPr lang="en-US" dirty="0" smtClean="0"/>
          </a:p>
          <a:p>
            <a:pPr marL="187517" indent="0" algn="ctr">
              <a:lnSpc>
                <a:spcPct val="50000"/>
              </a:lnSpc>
              <a:buNone/>
              <a:defRPr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By</a:t>
            </a:r>
          </a:p>
          <a:p>
            <a:pPr marL="187517" indent="0" algn="ctr">
              <a:lnSpc>
                <a:spcPct val="50000"/>
              </a:lnSpc>
              <a:buNone/>
              <a:defRPr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Dr. Mohammed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</a:rPr>
              <a:t>Sabbar</a:t>
            </a:r>
            <a:endParaRPr lang="en-US" sz="4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87517" indent="0" algn="ctr">
              <a:lnSpc>
                <a:spcPct val="50000"/>
              </a:lnSpc>
              <a:buNone/>
              <a:defRPr/>
            </a:pPr>
            <a:endParaRPr lang="en-US" sz="4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87517" indent="0" algn="ctr">
              <a:lnSpc>
                <a:spcPct val="50000"/>
              </a:lnSpc>
              <a:buNone/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en-US" b="1" baseline="30000" dirty="0" smtClean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Oct. 2018</a:t>
            </a:r>
          </a:p>
        </p:txBody>
      </p:sp>
      <p:sp>
        <p:nvSpPr>
          <p:cNvPr id="6" name="Rectangle 5"/>
          <p:cNvSpPr/>
          <p:nvPr/>
        </p:nvSpPr>
        <p:spPr>
          <a:xfrm>
            <a:off x="1238271" y="5160954"/>
            <a:ext cx="4400757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>
                <a:ln/>
                <a:solidFill>
                  <a:srgbClr val="C00000"/>
                </a:solidFill>
              </a:rPr>
              <a:t>http://</a:t>
            </a:r>
            <a:r>
              <a:rPr lang="en-US" sz="4000" b="1" dirty="0" err="1">
                <a:ln/>
                <a:solidFill>
                  <a:srgbClr val="C00000"/>
                </a:solidFill>
              </a:rPr>
              <a:t>bit.do</a:t>
            </a:r>
            <a:r>
              <a:rPr lang="en-US" sz="4000" b="1" dirty="0">
                <a:ln/>
                <a:solidFill>
                  <a:srgbClr val="C00000"/>
                </a:solidFill>
              </a:rPr>
              <a:t>/ex2a6</a:t>
            </a:r>
          </a:p>
        </p:txBody>
      </p:sp>
      <p:pic>
        <p:nvPicPr>
          <p:cNvPr id="7" name="Picture 2" descr="R C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0691" y="4408121"/>
            <a:ext cx="2082077" cy="208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60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919" y="556346"/>
            <a:ext cx="4392372" cy="6259431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370" y="1078349"/>
            <a:ext cx="1172116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- Solubility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80915" y="1078349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Co-Solvency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8304" y="881507"/>
            <a:ext cx="3669792" cy="583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936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9237" y="792825"/>
            <a:ext cx="8451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800000"/>
                </a:solidFill>
                <a:latin typeface="American Typewriter"/>
                <a:cs typeface="American Typewriter"/>
              </a:rPr>
              <a:t>Influence Of The Solvents On The Solubility Drugs</a:t>
            </a:r>
          </a:p>
          <a:p>
            <a:pPr algn="ctr"/>
            <a:r>
              <a:rPr lang="en-US" sz="2400" b="1" dirty="0" smtClean="0">
                <a:solidFill>
                  <a:srgbClr val="800000"/>
                </a:solidFill>
                <a:latin typeface="American Typewriter"/>
                <a:cs typeface="American Typewriter"/>
              </a:rPr>
              <a:t>(Co-solvency)</a:t>
            </a:r>
            <a:endParaRPr lang="en-US" sz="2400" b="1" dirty="0">
              <a:solidFill>
                <a:srgbClr val="800000"/>
              </a:solidFill>
              <a:latin typeface="American Typewriter"/>
              <a:cs typeface="American Typewriter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1825" y="2724438"/>
            <a:ext cx="3698210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rgbClr val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 solubility of phenobarbital</a:t>
            </a:r>
            <a:endParaRPr lang="en-US" b="1" cap="all" dirty="0">
              <a:ln/>
              <a:solidFill>
                <a:srgbClr val="0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844730"/>
              </p:ext>
            </p:extLst>
          </p:nvPr>
        </p:nvGraphicFramePr>
        <p:xfrm>
          <a:off x="5067499" y="1972369"/>
          <a:ext cx="3000994" cy="18542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500497"/>
                <a:gridCol w="15004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Solubility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Solvents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1:1000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1:10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Ethanol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1:40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Chloroform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1:15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Ether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93887" y="4478754"/>
            <a:ext cx="7838804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400" b="1" dirty="0" smtClean="0">
                <a:ln/>
                <a:solidFill>
                  <a:srgbClr val="66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 we have to do enhance the solubility at the critical pH</a:t>
            </a:r>
            <a:endParaRPr lang="en-US" sz="2400" b="1" dirty="0">
              <a:ln/>
              <a:solidFill>
                <a:srgbClr val="66006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7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300" y="533400"/>
            <a:ext cx="4584192" cy="579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08121" y="3559122"/>
            <a:ext cx="21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1.5%w/v  is dissolved     </a:t>
            </a:r>
          </a:p>
          <a:p>
            <a:r>
              <a:rPr lang="en-US" dirty="0"/>
              <a:t> </a:t>
            </a:r>
            <a:r>
              <a:rPr lang="en-US" dirty="0" smtClean="0"/>
              <a:t>      22% alcohol,   </a:t>
            </a:r>
          </a:p>
          <a:p>
            <a:r>
              <a:rPr lang="en-US" dirty="0"/>
              <a:t> </a:t>
            </a:r>
            <a:r>
              <a:rPr lang="en-US" dirty="0" smtClean="0"/>
              <a:t>      40% glycerin</a:t>
            </a:r>
          </a:p>
          <a:p>
            <a:r>
              <a:rPr lang="en-US" dirty="0"/>
              <a:t> </a:t>
            </a:r>
            <a:r>
              <a:rPr lang="en-US" dirty="0" smtClean="0"/>
              <a:t>      38% water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2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9237" y="792825"/>
            <a:ext cx="8451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800000"/>
                </a:solidFill>
                <a:latin typeface="American Typewriter"/>
                <a:cs typeface="American Typewriter"/>
              </a:rPr>
              <a:t>Combined effect of pH and solvents</a:t>
            </a:r>
            <a:endParaRPr lang="en-US" sz="2400" b="1" dirty="0">
              <a:solidFill>
                <a:srgbClr val="800000"/>
              </a:solidFill>
              <a:latin typeface="American Typewriter"/>
              <a:cs typeface="American Typewrite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913918" y="1453313"/>
            <a:ext cx="4540336" cy="334374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4722136" y="4367020"/>
            <a:ext cx="4231388" cy="2490980"/>
            <a:chOff x="4557412" y="1513273"/>
            <a:chExt cx="4231388" cy="2490980"/>
          </a:xfrm>
        </p:grpSpPr>
        <p:grpSp>
          <p:nvGrpSpPr>
            <p:cNvPr id="20" name="Group 19"/>
            <p:cNvGrpSpPr/>
            <p:nvPr/>
          </p:nvGrpSpPr>
          <p:grpSpPr>
            <a:xfrm>
              <a:off x="5199879" y="1513273"/>
              <a:ext cx="3588921" cy="2076824"/>
              <a:chOff x="4482353" y="2300941"/>
              <a:chExt cx="3588921" cy="2076824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4482353" y="2300941"/>
                <a:ext cx="3570941" cy="207682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Curved Connector 9"/>
              <p:cNvCxnSpPr/>
              <p:nvPr/>
            </p:nvCxnSpPr>
            <p:spPr>
              <a:xfrm rot="10800000" flipV="1">
                <a:off x="4631768" y="2436821"/>
                <a:ext cx="3439506" cy="1940944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urved Connector 17"/>
              <p:cNvCxnSpPr/>
              <p:nvPr/>
            </p:nvCxnSpPr>
            <p:spPr>
              <a:xfrm rot="10800000" flipV="1">
                <a:off x="4631768" y="2300941"/>
                <a:ext cx="3421526" cy="2076824"/>
              </a:xfrm>
              <a:prstGeom prst="curvedConnector3">
                <a:avLst>
                  <a:gd name="adj1" fmla="val 37134"/>
                </a:avLst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7560235" y="2618920"/>
              <a:ext cx="9562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With alcohol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35812" y="2127977"/>
              <a:ext cx="9562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Without alcohol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66754" y="3634921"/>
              <a:ext cx="732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pH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57412" y="1943311"/>
              <a:ext cx="732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Log S</a:t>
              </a:r>
              <a:endParaRPr 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3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9237" y="792825"/>
            <a:ext cx="8451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800000"/>
                </a:solidFill>
                <a:latin typeface="American Typewriter"/>
                <a:cs typeface="American Typewriter"/>
              </a:rPr>
              <a:t>Solvents and weak electrolytes</a:t>
            </a:r>
            <a:endParaRPr lang="en-US" sz="2400" b="1" dirty="0">
              <a:solidFill>
                <a:srgbClr val="800000"/>
              </a:solidFill>
              <a:latin typeface="American Typewriter"/>
              <a:cs typeface="American Typewrit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6872" y="1961759"/>
            <a:ext cx="564270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The solvent effect on the solubility of weak electrolytes by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35869201"/>
              </p:ext>
            </p:extLst>
          </p:nvPr>
        </p:nvGraphicFramePr>
        <p:xfrm>
          <a:off x="797447" y="2374903"/>
          <a:ext cx="731561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1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" y="800100"/>
            <a:ext cx="8729472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9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370" y="1078349"/>
            <a:ext cx="1172116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- Solubility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80915" y="1078349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Dielectric constant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08734"/>
            <a:ext cx="9144000" cy="454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092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370" y="1078349"/>
            <a:ext cx="1172116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- Solubility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80915" y="1078349"/>
            <a:ext cx="2725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Solubilization table 15-1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3447" y="1924350"/>
            <a:ext cx="5059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is the spontaneous passage of poorly water-soluble solute molecules into an </a:t>
            </a:r>
            <a:r>
              <a:rPr lang="en-US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aqueous solution </a:t>
            </a:r>
            <a:r>
              <a:rPr lang="en-US" dirty="0" smtClean="0"/>
              <a:t>in which thermodynamically stable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2206" y="3205268"/>
            <a:ext cx="1881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Soap or detergent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6770" y="3883631"/>
            <a:ext cx="4113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SAA by colloidal micelle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0125" y="1078349"/>
            <a:ext cx="4184929" cy="52294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092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370" y="1078349"/>
            <a:ext cx="1172116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- Solubility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80915" y="1078349"/>
            <a:ext cx="1767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Complexation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60353" y="2441140"/>
            <a:ext cx="1610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T</a:t>
            </a:r>
            <a:r>
              <a:rPr lang="en-US" dirty="0" smtClean="0"/>
              <a:t>=[D]+X[</a:t>
            </a:r>
            <a:r>
              <a:rPr lang="en-US" dirty="0" err="1" smtClean="0"/>
              <a:t>DxCy</a:t>
            </a:r>
            <a:r>
              <a:rPr lang="en-US" dirty="0" smtClean="0"/>
              <a:t>]</a:t>
            </a:r>
            <a:endParaRPr lang="en-US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0553" y="1078349"/>
            <a:ext cx="4005320" cy="56004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8427" y="3429000"/>
            <a:ext cx="2550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some cases (sandwich)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092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79160" y="-16419"/>
            <a:ext cx="4793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Liquids </a:t>
            </a:r>
            <a:r>
              <a:rPr lang="en-US" sz="4000" b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Dosage Forms</a:t>
            </a:r>
            <a:endParaRPr lang="en-US" sz="4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519" y="908304"/>
            <a:ext cx="8558784" cy="594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969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370" y="1078349"/>
            <a:ext cx="1172116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- Solubility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80915" y="1078349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</a:t>
            </a:r>
            <a:r>
              <a:rPr lang="en-US" dirty="0" err="1" smtClean="0"/>
              <a:t>hydrotrophy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41143" y="2157573"/>
            <a:ext cx="7730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is the increase in the drug solubility in the final product as result of large amount of </a:t>
            </a:r>
            <a:r>
              <a:rPr lang="en-US" dirty="0"/>
              <a:t>a</a:t>
            </a:r>
            <a:r>
              <a:rPr lang="en-US" dirty="0" smtClean="0"/>
              <a:t>dditives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4045" y="3402801"/>
            <a:ext cx="56220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 is mostly like complexation especially in the presence of </a:t>
            </a:r>
          </a:p>
          <a:p>
            <a:r>
              <a:rPr lang="en-US" dirty="0" smtClean="0"/>
              <a:t>1-benzoate on caffeine </a:t>
            </a:r>
          </a:p>
          <a:p>
            <a:r>
              <a:rPr lang="en-US" dirty="0" smtClean="0"/>
              <a:t>2-Sodium </a:t>
            </a:r>
            <a:r>
              <a:rPr lang="en-US" dirty="0" err="1" smtClean="0"/>
              <a:t>glycinate</a:t>
            </a:r>
            <a:r>
              <a:rPr lang="en-US" dirty="0" smtClean="0"/>
              <a:t> or acetate on theophylline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3870" y="5338452"/>
            <a:ext cx="8421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application of Complexation and </a:t>
            </a:r>
            <a:r>
              <a:rPr lang="en-US" dirty="0" err="1" smtClean="0"/>
              <a:t>hdrotrophy</a:t>
            </a:r>
            <a:r>
              <a:rPr lang="en-US" dirty="0" smtClean="0"/>
              <a:t> are quite limited in pharmaceutical manufacturing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972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370" y="1078349"/>
            <a:ext cx="1441959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-Preservation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6616" y="1676742"/>
            <a:ext cx="4581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is used to prevent microbial contamination</a:t>
            </a:r>
          </a:p>
          <a:p>
            <a:endParaRPr lang="en-US" dirty="0"/>
          </a:p>
          <a:p>
            <a:r>
              <a:rPr lang="en-US" dirty="0" smtClean="0"/>
              <a:t>1-Broad spectrum</a:t>
            </a:r>
          </a:p>
          <a:p>
            <a:pPr marL="185738" indent="-185738"/>
            <a:r>
              <a:rPr lang="en-US" dirty="0" smtClean="0"/>
              <a:t>2-Stable during life time of product (physical, chemical and microbiological)</a:t>
            </a:r>
          </a:p>
          <a:p>
            <a:pPr marL="185738" indent="-185738"/>
            <a:r>
              <a:rPr lang="en-US" dirty="0" smtClean="0"/>
              <a:t>3-Nontoxic, non </a:t>
            </a:r>
            <a:r>
              <a:rPr lang="en-US" dirty="0" err="1" smtClean="0"/>
              <a:t>sensetive</a:t>
            </a:r>
            <a:r>
              <a:rPr lang="en-US" dirty="0" smtClean="0"/>
              <a:t>, adequately soluble, compatible and acceptable.  </a:t>
            </a:r>
          </a:p>
          <a:p>
            <a:pPr marL="185738" indent="-185738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8576" y="926454"/>
            <a:ext cx="4167282" cy="578359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972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370" y="1078349"/>
            <a:ext cx="7996563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-Product Characteristics such as (sweetening agents, Viscosity control, Appearance)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2370" y="1861946"/>
            <a:ext cx="1956936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Sweetening agents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2370" y="3748013"/>
            <a:ext cx="3622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Effect of pH, temp and time on stability of sweetening agent??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2370" y="2367435"/>
            <a:ext cx="3622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1-Sucrose</a:t>
            </a:r>
          </a:p>
          <a:p>
            <a:pPr marL="271463" indent="-271463"/>
            <a:r>
              <a:rPr lang="en-US" dirty="0" smtClean="0"/>
              <a:t>2-Artificial (Aspartame (200), Saccharine (250-500)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3400" y="1447681"/>
            <a:ext cx="5350873" cy="557059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949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38814" y="-138550"/>
            <a:ext cx="6631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Formulation</a:t>
            </a:r>
            <a:r>
              <a:rPr lang="en-US" sz="32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 stability and equi</a:t>
            </a:r>
            <a:r>
              <a:rPr lang="en-US" sz="28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pments</a:t>
            </a:r>
            <a:r>
              <a:rPr lang="en-US" sz="28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n-US" sz="28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781577747"/>
              </p:ext>
            </p:extLst>
          </p:nvPr>
        </p:nvGraphicFramePr>
        <p:xfrm>
          <a:off x="256258" y="983674"/>
          <a:ext cx="8222724" cy="6580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101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43181" y="748518"/>
            <a:ext cx="418899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Formulation considerations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03328" y="1513589"/>
            <a:ext cx="82686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Like? </a:t>
            </a:r>
          </a:p>
          <a:p>
            <a:r>
              <a:rPr lang="en-US" sz="2400" b="1" dirty="0" smtClean="0"/>
              <a:t>-Solubility</a:t>
            </a:r>
          </a:p>
          <a:p>
            <a:r>
              <a:rPr lang="en-US" sz="2400" b="1" dirty="0" smtClean="0"/>
              <a:t>-Preservation</a:t>
            </a:r>
          </a:p>
          <a:p>
            <a:pPr marL="179388" indent="-179388"/>
            <a:r>
              <a:rPr lang="en-US" sz="2400" b="1" dirty="0" smtClean="0"/>
              <a:t>-Product Characteristics such as (sweetening agents, Viscosity control, Appearance)</a:t>
            </a:r>
          </a:p>
          <a:p>
            <a:r>
              <a:rPr lang="en-US" sz="2400" b="1" dirty="0" smtClean="0"/>
              <a:t>-Stability  </a:t>
            </a:r>
          </a:p>
          <a:p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414377" y="4025281"/>
            <a:ext cx="46466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Manufacturing considerations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90539" y="4751869"/>
            <a:ext cx="344767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Like? </a:t>
            </a:r>
          </a:p>
          <a:p>
            <a:r>
              <a:rPr lang="en-US" sz="2400" b="1" dirty="0" smtClean="0"/>
              <a:t>-Raw materials</a:t>
            </a:r>
          </a:p>
          <a:p>
            <a:r>
              <a:rPr lang="en-US" sz="2400" b="1" dirty="0" smtClean="0"/>
              <a:t>-Equipments</a:t>
            </a:r>
          </a:p>
          <a:p>
            <a:r>
              <a:rPr lang="en-US" sz="2400" b="1" dirty="0" smtClean="0"/>
              <a:t>-Compounding Procedure</a:t>
            </a:r>
          </a:p>
          <a:p>
            <a:r>
              <a:rPr lang="en-US" sz="2400" b="1" dirty="0" smtClean="0"/>
              <a:t>-Packaging  </a:t>
            </a:r>
          </a:p>
          <a:p>
            <a:endParaRPr 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806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41399" y="546485"/>
            <a:ext cx="418899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Formulation considerations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094639" y="1199339"/>
            <a:ext cx="1579278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/>
              <a:t>Solubility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0042" y="2048863"/>
            <a:ext cx="69685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-Study or measurement</a:t>
            </a:r>
          </a:p>
          <a:p>
            <a:pPr algn="ctr"/>
            <a:r>
              <a:rPr lang="en-US" dirty="0" smtClean="0"/>
              <a:t>-Depend?</a:t>
            </a:r>
          </a:p>
          <a:p>
            <a:pPr algn="ctr"/>
            <a:endParaRPr lang="en-US" dirty="0" smtClean="0"/>
          </a:p>
          <a:p>
            <a:r>
              <a:rPr lang="en-US" dirty="0" smtClean="0"/>
              <a:t>Dosage concentration and solubility in the final solvent(s) of the product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81926" y="3223808"/>
            <a:ext cx="246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Which solvents are used 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0259745"/>
              </p:ext>
            </p:extLst>
          </p:nvPr>
        </p:nvGraphicFramePr>
        <p:xfrm>
          <a:off x="-11980" y="3378826"/>
          <a:ext cx="9275784" cy="3091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662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6644" y="901217"/>
            <a:ext cx="3400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pH and buffers   …………Eq ,???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32174" y="1674406"/>
            <a:ext cx="746730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As most of drugs are weak acids or bases so solubility affected by pH</a:t>
            </a:r>
          </a:p>
          <a:p>
            <a:endParaRPr lang="en-US" sz="2000" b="1" dirty="0"/>
          </a:p>
          <a:p>
            <a:r>
              <a:rPr lang="en-US" sz="2000" b="1" dirty="0" smtClean="0"/>
              <a:t>And pH needs to control by buffers</a:t>
            </a:r>
          </a:p>
          <a:p>
            <a:endParaRPr lang="en-US" sz="2000" b="1" dirty="0"/>
          </a:p>
          <a:p>
            <a:r>
              <a:rPr lang="en-US" sz="2000" b="1" dirty="0" smtClean="0"/>
              <a:t>Effect of other solvent on pH or </a:t>
            </a:r>
            <a:r>
              <a:rPr lang="en-US" sz="2000" b="1" dirty="0" err="1" smtClean="0"/>
              <a:t>pKa</a:t>
            </a:r>
            <a:r>
              <a:rPr lang="en-US" sz="2000" b="1" dirty="0" smtClean="0"/>
              <a:t> of drug?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26644" y="4054649"/>
            <a:ext cx="683135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Buffers requirements</a:t>
            </a:r>
          </a:p>
          <a:p>
            <a:r>
              <a:rPr lang="en-US" sz="2000" b="1" dirty="0" smtClean="0"/>
              <a:t>1-has adequate capacity (how??)</a:t>
            </a:r>
          </a:p>
          <a:p>
            <a:r>
              <a:rPr lang="en-US" sz="2000" b="1" dirty="0" smtClean="0"/>
              <a:t>2-Biologically safe</a:t>
            </a:r>
          </a:p>
          <a:p>
            <a:r>
              <a:rPr lang="en-US" sz="2000" b="1" dirty="0" smtClean="0"/>
              <a:t>3-has little or No deleterious effect on stability of final product</a:t>
            </a:r>
          </a:p>
          <a:p>
            <a:r>
              <a:rPr lang="en-US" sz="2000" b="1" dirty="0" smtClean="0"/>
              <a:t>4-permit acceptable flavoring or coloring of the product   </a:t>
            </a:r>
            <a:endParaRPr lang="en-US" sz="2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282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370" y="1186184"/>
            <a:ext cx="1172116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- Solubility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8697" y="2132735"/>
            <a:ext cx="1587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pH (buffers)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96282" y="6313063"/>
            <a:ext cx="75496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https://</a:t>
            </a:r>
            <a:r>
              <a:rPr lang="en-US" sz="2000" b="1" dirty="0" err="1">
                <a:solidFill>
                  <a:srgbClr val="FF0000"/>
                </a:solidFill>
              </a:rPr>
              <a:t>www.aatbio.com</a:t>
            </a:r>
            <a:r>
              <a:rPr lang="en-US" sz="2000" b="1" dirty="0">
                <a:solidFill>
                  <a:srgbClr val="FF0000"/>
                </a:solidFill>
              </a:rPr>
              <a:t>/resources/buffer-preparations-and-recipes/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715" y="916990"/>
            <a:ext cx="6912864" cy="559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246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2272"/>
            <a:ext cx="9119616" cy="620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88890" y="411091"/>
            <a:ext cx="418899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Formulation considerations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408409" y="1103885"/>
            <a:ext cx="1989647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/>
              <a:t>Co-Solvency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8428" y="2018537"/>
            <a:ext cx="489996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-when? </a:t>
            </a:r>
          </a:p>
          <a:p>
            <a:pPr algn="ctr"/>
            <a:r>
              <a:rPr lang="en-US" dirty="0" smtClean="0"/>
              <a:t>1-Weak electrolytes &amp; nonpolar drugs</a:t>
            </a:r>
          </a:p>
          <a:p>
            <a:pPr algn="ctr"/>
            <a:r>
              <a:rPr lang="en-US" dirty="0" smtClean="0"/>
              <a:t>2- enhance solubility of volatile </a:t>
            </a:r>
            <a:r>
              <a:rPr lang="en-US" dirty="0" err="1" smtClean="0"/>
              <a:t>constit</a:t>
            </a:r>
            <a:r>
              <a:rPr lang="en-US" dirty="0" smtClean="0"/>
              <a:t>.</a:t>
            </a:r>
          </a:p>
          <a:p>
            <a:pPr algn="ctr"/>
            <a:endParaRPr lang="en-US" dirty="0" smtClean="0"/>
          </a:p>
          <a:p>
            <a:r>
              <a:rPr lang="en-US" dirty="0" smtClean="0"/>
              <a:t>Dosage concentration vs solubility in the final solvent(s) of the product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2439" y="4062523"/>
            <a:ext cx="246627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Which solvents are used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89802" y="1649205"/>
            <a:ext cx="199965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Hildbrand</a:t>
            </a:r>
            <a:r>
              <a:rPr lang="en-US" dirty="0" smtClean="0"/>
              <a:t>-Scott eq.</a:t>
            </a:r>
            <a:r>
              <a:rPr lang="en-US" baseline="0" dirty="0" smtClean="0"/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693" y="2012123"/>
            <a:ext cx="3352528" cy="4839463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7643462" y="5611161"/>
            <a:ext cx="1245994" cy="910606"/>
          </a:xfrm>
          <a:prstGeom prst="rect">
            <a:avLst/>
          </a:prstGeom>
          <a:noFill/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801" y="5748736"/>
            <a:ext cx="1879600" cy="7747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F3D1-8D3A-BA40-A5D3-0E5EF8AF31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095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 pharma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 pharmacy" id="{30FC45C0-7480-234C-B019-2770A382AA33}" vid="{599681AB-1CAE-3D44-A3A7-597F5842C1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 pharmacy</Template>
  <TotalTime>63142</TotalTime>
  <Words>706</Words>
  <Application>Microsoft Macintosh PowerPoint</Application>
  <PresentationFormat>On-screen Show (4:3)</PresentationFormat>
  <Paragraphs>163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American Typewriter</vt:lpstr>
      <vt:lpstr>Calibri</vt:lpstr>
      <vt:lpstr>Gill Sans</vt:lpstr>
      <vt:lpstr>Arial</vt:lpstr>
      <vt:lpstr>1 pharmacy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Pharmacy II</dc:title>
  <dc:creator>Mohammed Al-Lami</dc:creator>
  <cp:lastModifiedBy>Dr. Mohammed Sabbar</cp:lastModifiedBy>
  <cp:revision>176</cp:revision>
  <dcterms:created xsi:type="dcterms:W3CDTF">2015-09-30T18:11:50Z</dcterms:created>
  <dcterms:modified xsi:type="dcterms:W3CDTF">2018-12-28T21:57:19Z</dcterms:modified>
</cp:coreProperties>
</file>